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2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11AA4A7-ECF6-4BF7-86E5-D493A5DC8769}" v="383" dt="2025-05-24T10:50:08.2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gor Pawelec" userId="836566ee-9bd3-4321-b7bd-11cf9729ee9a" providerId="ADAL" clId="{611AA4A7-ECF6-4BF7-86E5-D493A5DC8769}"/>
    <pc:docChg chg="undo custSel addSld delSld modSld modMainMaster addSection delSection">
      <pc:chgData name="Igor Pawelec" userId="836566ee-9bd3-4321-b7bd-11cf9729ee9a" providerId="ADAL" clId="{611AA4A7-ECF6-4BF7-86E5-D493A5DC8769}" dt="2025-05-24T10:52:59.674" v="1528" actId="6013"/>
      <pc:docMkLst>
        <pc:docMk/>
      </pc:docMkLst>
      <pc:sldChg chg="new del">
        <pc:chgData name="Igor Pawelec" userId="836566ee-9bd3-4321-b7bd-11cf9729ee9a" providerId="ADAL" clId="{611AA4A7-ECF6-4BF7-86E5-D493A5DC8769}" dt="2025-05-24T08:52:52.549" v="586" actId="680"/>
        <pc:sldMkLst>
          <pc:docMk/>
          <pc:sldMk cId="60394607" sldId="256"/>
        </pc:sldMkLst>
      </pc:sldChg>
      <pc:sldChg chg="new del">
        <pc:chgData name="Igor Pawelec" userId="836566ee-9bd3-4321-b7bd-11cf9729ee9a" providerId="ADAL" clId="{611AA4A7-ECF6-4BF7-86E5-D493A5DC8769}" dt="2025-05-24T08:58:26.164" v="631" actId="47"/>
        <pc:sldMkLst>
          <pc:docMk/>
          <pc:sldMk cId="353609004" sldId="256"/>
        </pc:sldMkLst>
      </pc:sldChg>
      <pc:sldChg chg="modSp new del">
        <pc:chgData name="Igor Pawelec" userId="836566ee-9bd3-4321-b7bd-11cf9729ee9a" providerId="ADAL" clId="{611AA4A7-ECF6-4BF7-86E5-D493A5DC8769}" dt="2025-05-24T08:52:46.424" v="582" actId="2696"/>
        <pc:sldMkLst>
          <pc:docMk/>
          <pc:sldMk cId="434998669" sldId="256"/>
        </pc:sldMkLst>
        <pc:spChg chg="mod">
          <ac:chgData name="Igor Pawelec" userId="836566ee-9bd3-4321-b7bd-11cf9729ee9a" providerId="ADAL" clId="{611AA4A7-ECF6-4BF7-86E5-D493A5DC8769}" dt="2025-05-24T08:48:50.061" v="518"/>
          <ac:spMkLst>
            <pc:docMk/>
            <pc:sldMk cId="434998669" sldId="256"/>
            <ac:spMk id="2" creationId="{4264B31B-E203-10F3-A159-055E98D92F20}"/>
          </ac:spMkLst>
        </pc:spChg>
      </pc:sldChg>
      <pc:sldChg chg="new del">
        <pc:chgData name="Igor Pawelec" userId="836566ee-9bd3-4321-b7bd-11cf9729ee9a" providerId="ADAL" clId="{611AA4A7-ECF6-4BF7-86E5-D493A5DC8769}" dt="2025-05-24T10:30:31.613" v="1414" actId="2696"/>
        <pc:sldMkLst>
          <pc:docMk/>
          <pc:sldMk cId="844613128" sldId="256"/>
        </pc:sldMkLst>
      </pc:sldChg>
      <pc:sldChg chg="new">
        <pc:chgData name="Igor Pawelec" userId="836566ee-9bd3-4321-b7bd-11cf9729ee9a" providerId="ADAL" clId="{611AA4A7-ECF6-4BF7-86E5-D493A5DC8769}" dt="2025-05-24T10:30:32.480" v="1415" actId="680"/>
        <pc:sldMkLst>
          <pc:docMk/>
          <pc:sldMk cId="2310807698" sldId="256"/>
        </pc:sldMkLst>
      </pc:sldChg>
      <pc:sldChg chg="modSp new del mod">
        <pc:chgData name="Igor Pawelec" userId="836566ee-9bd3-4321-b7bd-11cf9729ee9a" providerId="ADAL" clId="{611AA4A7-ECF6-4BF7-86E5-D493A5DC8769}" dt="2025-05-24T09:54:41.666" v="845" actId="680"/>
        <pc:sldMkLst>
          <pc:docMk/>
          <pc:sldMk cId="2830197795" sldId="256"/>
        </pc:sldMkLst>
        <pc:spChg chg="mod">
          <ac:chgData name="Igor Pawelec" userId="836566ee-9bd3-4321-b7bd-11cf9729ee9a" providerId="ADAL" clId="{611AA4A7-ECF6-4BF7-86E5-D493A5DC8769}" dt="2025-05-24T09:54:40.842" v="844" actId="20577"/>
          <ac:spMkLst>
            <pc:docMk/>
            <pc:sldMk cId="2830197795" sldId="256"/>
            <ac:spMk id="2" creationId="{0149A0F4-03FA-2337-2F13-A68DBEF79D7A}"/>
          </ac:spMkLst>
        </pc:spChg>
      </pc:sldChg>
      <pc:sldChg chg="new del">
        <pc:chgData name="Igor Pawelec" userId="836566ee-9bd3-4321-b7bd-11cf9729ee9a" providerId="ADAL" clId="{611AA4A7-ECF6-4BF7-86E5-D493A5DC8769}" dt="2025-05-24T09:40:28.491" v="822" actId="2696"/>
        <pc:sldMkLst>
          <pc:docMk/>
          <pc:sldMk cId="2940435642" sldId="256"/>
        </pc:sldMkLst>
      </pc:sldChg>
      <pc:sldChg chg="addSp delSp modSp new del mod modClrScheme chgLayout">
        <pc:chgData name="Igor Pawelec" userId="836566ee-9bd3-4321-b7bd-11cf9729ee9a" providerId="ADAL" clId="{611AA4A7-ECF6-4BF7-86E5-D493A5DC8769}" dt="2025-05-24T08:55:39.722" v="604" actId="680"/>
        <pc:sldMkLst>
          <pc:docMk/>
          <pc:sldMk cId="3113253848" sldId="256"/>
        </pc:sldMkLst>
        <pc:spChg chg="add del mod ord">
          <ac:chgData name="Igor Pawelec" userId="836566ee-9bd3-4321-b7bd-11cf9729ee9a" providerId="ADAL" clId="{611AA4A7-ECF6-4BF7-86E5-D493A5DC8769}" dt="2025-05-24T08:55:39.195" v="603" actId="700"/>
          <ac:spMkLst>
            <pc:docMk/>
            <pc:sldMk cId="3113253848" sldId="256"/>
            <ac:spMk id="2" creationId="{B6EFB32D-6D98-FC47-7E5B-DB30ABF0F477}"/>
          </ac:spMkLst>
        </pc:spChg>
        <pc:spChg chg="add del mod ord">
          <ac:chgData name="Igor Pawelec" userId="836566ee-9bd3-4321-b7bd-11cf9729ee9a" providerId="ADAL" clId="{611AA4A7-ECF6-4BF7-86E5-D493A5DC8769}" dt="2025-05-24T08:55:39.195" v="603" actId="700"/>
          <ac:spMkLst>
            <pc:docMk/>
            <pc:sldMk cId="3113253848" sldId="256"/>
            <ac:spMk id="3" creationId="{3735B389-6DED-92BF-C74F-375A32BD6D91}"/>
          </ac:spMkLst>
        </pc:spChg>
        <pc:spChg chg="add del mod ord">
          <ac:chgData name="Igor Pawelec" userId="836566ee-9bd3-4321-b7bd-11cf9729ee9a" providerId="ADAL" clId="{611AA4A7-ECF6-4BF7-86E5-D493A5DC8769}" dt="2025-05-24T08:55:39.195" v="603" actId="700"/>
          <ac:spMkLst>
            <pc:docMk/>
            <pc:sldMk cId="3113253848" sldId="256"/>
            <ac:spMk id="4" creationId="{D074D716-EB9A-9F75-D905-42970754CFA9}"/>
          </ac:spMkLst>
        </pc:spChg>
        <pc:spChg chg="add del mod ord">
          <ac:chgData name="Igor Pawelec" userId="836566ee-9bd3-4321-b7bd-11cf9729ee9a" providerId="ADAL" clId="{611AA4A7-ECF6-4BF7-86E5-D493A5DC8769}" dt="2025-05-24T08:55:39.195" v="603" actId="700"/>
          <ac:spMkLst>
            <pc:docMk/>
            <pc:sldMk cId="3113253848" sldId="256"/>
            <ac:spMk id="5" creationId="{32B028D2-73BD-ED4B-DA9B-D4E589C29F88}"/>
          </ac:spMkLst>
        </pc:spChg>
      </pc:sldChg>
      <pc:sldChg chg="modSp new del mod">
        <pc:chgData name="Igor Pawelec" userId="836566ee-9bd3-4321-b7bd-11cf9729ee9a" providerId="ADAL" clId="{611AA4A7-ECF6-4BF7-86E5-D493A5DC8769}" dt="2025-05-24T08:47:38.673" v="510" actId="2696"/>
        <pc:sldMkLst>
          <pc:docMk/>
          <pc:sldMk cId="3231918008" sldId="256"/>
        </pc:sldMkLst>
        <pc:spChg chg="mod">
          <ac:chgData name="Igor Pawelec" userId="836566ee-9bd3-4321-b7bd-11cf9729ee9a" providerId="ADAL" clId="{611AA4A7-ECF6-4BF7-86E5-D493A5DC8769}" dt="2025-05-24T08:16:17.622" v="393" actId="20577"/>
          <ac:spMkLst>
            <pc:docMk/>
            <pc:sldMk cId="3231918008" sldId="256"/>
            <ac:spMk id="2" creationId="{4ABB5855-CA4C-4976-152A-0E698ECABC2A}"/>
          </ac:spMkLst>
        </pc:spChg>
      </pc:sldChg>
      <pc:sldChg chg="new del">
        <pc:chgData name="Igor Pawelec" userId="836566ee-9bd3-4321-b7bd-11cf9729ee9a" providerId="ADAL" clId="{611AA4A7-ECF6-4BF7-86E5-D493A5DC8769}" dt="2025-05-24T08:55:29.627" v="598" actId="2696"/>
        <pc:sldMkLst>
          <pc:docMk/>
          <pc:sldMk cId="3371857458" sldId="256"/>
        </pc:sldMkLst>
      </pc:sldChg>
      <pc:sldChg chg="new del">
        <pc:chgData name="Igor Pawelec" userId="836566ee-9bd3-4321-b7bd-11cf9729ee9a" providerId="ADAL" clId="{611AA4A7-ECF6-4BF7-86E5-D493A5DC8769}" dt="2025-05-24T08:52:52.197" v="585" actId="680"/>
        <pc:sldMkLst>
          <pc:docMk/>
          <pc:sldMk cId="264096332" sldId="257"/>
        </pc:sldMkLst>
      </pc:sldChg>
      <pc:sldChg chg="new">
        <pc:chgData name="Igor Pawelec" userId="836566ee-9bd3-4321-b7bd-11cf9729ee9a" providerId="ADAL" clId="{611AA4A7-ECF6-4BF7-86E5-D493A5DC8769}" dt="2025-05-24T10:30:35.560" v="1416" actId="680"/>
        <pc:sldMkLst>
          <pc:docMk/>
          <pc:sldMk cId="2137659366" sldId="257"/>
        </pc:sldMkLst>
      </pc:sldChg>
      <pc:sldChg chg="new del">
        <pc:chgData name="Igor Pawelec" userId="836566ee-9bd3-4321-b7bd-11cf9729ee9a" providerId="ADAL" clId="{611AA4A7-ECF6-4BF7-86E5-D493A5DC8769}" dt="2025-05-24T08:47:33.311" v="509" actId="2696"/>
        <pc:sldMkLst>
          <pc:docMk/>
          <pc:sldMk cId="2935025456" sldId="257"/>
        </pc:sldMkLst>
      </pc:sldChg>
      <pc:sldChg chg="new del">
        <pc:chgData name="Igor Pawelec" userId="836566ee-9bd3-4321-b7bd-11cf9729ee9a" providerId="ADAL" clId="{611AA4A7-ECF6-4BF7-86E5-D493A5DC8769}" dt="2025-05-24T08:58:25.720" v="630" actId="47"/>
        <pc:sldMkLst>
          <pc:docMk/>
          <pc:sldMk cId="2938732712" sldId="257"/>
        </pc:sldMkLst>
      </pc:sldChg>
      <pc:sldChg chg="new del">
        <pc:chgData name="Igor Pawelec" userId="836566ee-9bd3-4321-b7bd-11cf9729ee9a" providerId="ADAL" clId="{611AA4A7-ECF6-4BF7-86E5-D493A5DC8769}" dt="2025-05-24T09:40:28.491" v="822" actId="2696"/>
        <pc:sldMkLst>
          <pc:docMk/>
          <pc:sldMk cId="3025863345" sldId="257"/>
        </pc:sldMkLst>
      </pc:sldChg>
      <pc:sldChg chg="new del">
        <pc:chgData name="Igor Pawelec" userId="836566ee-9bd3-4321-b7bd-11cf9729ee9a" providerId="ADAL" clId="{611AA4A7-ECF6-4BF7-86E5-D493A5DC8769}" dt="2025-05-24T08:55:28.061" v="597" actId="2696"/>
        <pc:sldMkLst>
          <pc:docMk/>
          <pc:sldMk cId="3174277119" sldId="257"/>
        </pc:sldMkLst>
      </pc:sldChg>
      <pc:sldChg chg="new del">
        <pc:chgData name="Igor Pawelec" userId="836566ee-9bd3-4321-b7bd-11cf9729ee9a" providerId="ADAL" clId="{611AA4A7-ECF6-4BF7-86E5-D493A5DC8769}" dt="2025-05-24T10:30:31.613" v="1414" actId="2696"/>
        <pc:sldMkLst>
          <pc:docMk/>
          <pc:sldMk cId="3266385105" sldId="257"/>
        </pc:sldMkLst>
      </pc:sldChg>
      <pc:sldChg chg="new del">
        <pc:chgData name="Igor Pawelec" userId="836566ee-9bd3-4321-b7bd-11cf9729ee9a" providerId="ADAL" clId="{611AA4A7-ECF6-4BF7-86E5-D493A5DC8769}" dt="2025-05-24T08:48:12.088" v="515" actId="680"/>
        <pc:sldMkLst>
          <pc:docMk/>
          <pc:sldMk cId="4197328537" sldId="257"/>
        </pc:sldMkLst>
      </pc:sldChg>
      <pc:sldChg chg="new del modTransition modAnim">
        <pc:chgData name="Igor Pawelec" userId="836566ee-9bd3-4321-b7bd-11cf9729ee9a" providerId="ADAL" clId="{611AA4A7-ECF6-4BF7-86E5-D493A5DC8769}" dt="2025-05-24T10:30:31.613" v="1414" actId="2696"/>
        <pc:sldMkLst>
          <pc:docMk/>
          <pc:sldMk cId="110975450" sldId="258"/>
        </pc:sldMkLst>
      </pc:sldChg>
      <pc:sldChg chg="new del">
        <pc:chgData name="Igor Pawelec" userId="836566ee-9bd3-4321-b7bd-11cf9729ee9a" providerId="ADAL" clId="{611AA4A7-ECF6-4BF7-86E5-D493A5DC8769}" dt="2025-05-24T08:58:15.433" v="627" actId="680"/>
        <pc:sldMkLst>
          <pc:docMk/>
          <pc:sldMk cId="375268797" sldId="258"/>
        </pc:sldMkLst>
      </pc:sldChg>
      <pc:sldChg chg="new del">
        <pc:chgData name="Igor Pawelec" userId="836566ee-9bd3-4321-b7bd-11cf9729ee9a" providerId="ADAL" clId="{611AA4A7-ECF6-4BF7-86E5-D493A5DC8769}" dt="2025-05-24T09:40:28.491" v="822" actId="2696"/>
        <pc:sldMkLst>
          <pc:docMk/>
          <pc:sldMk cId="489964918" sldId="258"/>
        </pc:sldMkLst>
      </pc:sldChg>
      <pc:sldChg chg="new del">
        <pc:chgData name="Igor Pawelec" userId="836566ee-9bd3-4321-b7bd-11cf9729ee9a" providerId="ADAL" clId="{611AA4A7-ECF6-4BF7-86E5-D493A5DC8769}" dt="2025-05-24T08:58:21.160" v="629" actId="680"/>
        <pc:sldMkLst>
          <pc:docMk/>
          <pc:sldMk cId="1561394390" sldId="258"/>
        </pc:sldMkLst>
      </pc:sldChg>
      <pc:sldChg chg="new">
        <pc:chgData name="Igor Pawelec" userId="836566ee-9bd3-4321-b7bd-11cf9729ee9a" providerId="ADAL" clId="{611AA4A7-ECF6-4BF7-86E5-D493A5DC8769}" dt="2025-05-24T10:30:36.583" v="1417" actId="680"/>
        <pc:sldMkLst>
          <pc:docMk/>
          <pc:sldMk cId="1714818117" sldId="258"/>
        </pc:sldMkLst>
      </pc:sldChg>
      <pc:sldChg chg="modSp new del mod">
        <pc:chgData name="Igor Pawelec" userId="836566ee-9bd3-4321-b7bd-11cf9729ee9a" providerId="ADAL" clId="{611AA4A7-ECF6-4BF7-86E5-D493A5DC8769}" dt="2025-05-24T08:57:34.532" v="625" actId="680"/>
        <pc:sldMkLst>
          <pc:docMk/>
          <pc:sldMk cId="1940244481" sldId="258"/>
        </pc:sldMkLst>
        <pc:spChg chg="mod">
          <ac:chgData name="Igor Pawelec" userId="836566ee-9bd3-4321-b7bd-11cf9729ee9a" providerId="ADAL" clId="{611AA4A7-ECF6-4BF7-86E5-D493A5DC8769}" dt="2025-05-24T08:57:33.985" v="624" actId="20577"/>
          <ac:spMkLst>
            <pc:docMk/>
            <pc:sldMk cId="1940244481" sldId="258"/>
            <ac:spMk id="2" creationId="{48210DAC-9F99-6AF4-8ED7-73CEB58C224C}"/>
          </ac:spMkLst>
        </pc:spChg>
      </pc:sldChg>
      <pc:sldChg chg="new del modTransition modAnim">
        <pc:chgData name="Igor Pawelec" userId="836566ee-9bd3-4321-b7bd-11cf9729ee9a" providerId="ADAL" clId="{611AA4A7-ECF6-4BF7-86E5-D493A5DC8769}" dt="2025-05-24T10:39:18.622" v="1459" actId="2696"/>
        <pc:sldMkLst>
          <pc:docMk/>
          <pc:sldMk cId="1617637147" sldId="259"/>
        </pc:sldMkLst>
      </pc:sldChg>
      <pc:sldChg chg="new del modAnim">
        <pc:chgData name="Igor Pawelec" userId="836566ee-9bd3-4321-b7bd-11cf9729ee9a" providerId="ADAL" clId="{611AA4A7-ECF6-4BF7-86E5-D493A5DC8769}" dt="2025-05-24T10:34:16.001" v="1427" actId="2696"/>
        <pc:sldMkLst>
          <pc:docMk/>
          <pc:sldMk cId="1713812686" sldId="259"/>
        </pc:sldMkLst>
      </pc:sldChg>
      <pc:sldChg chg="addSp delSp modSp new mod modAnim">
        <pc:chgData name="Igor Pawelec" userId="836566ee-9bd3-4321-b7bd-11cf9729ee9a" providerId="ADAL" clId="{611AA4A7-ECF6-4BF7-86E5-D493A5DC8769}" dt="2025-05-24T10:50:08.234" v="1525"/>
        <pc:sldMkLst>
          <pc:docMk/>
          <pc:sldMk cId="2868566144" sldId="259"/>
        </pc:sldMkLst>
        <pc:spChg chg="add mod">
          <ac:chgData name="Igor Pawelec" userId="836566ee-9bd3-4321-b7bd-11cf9729ee9a" providerId="ADAL" clId="{611AA4A7-ECF6-4BF7-86E5-D493A5DC8769}" dt="2025-05-24T10:48:15.490" v="1520"/>
          <ac:spMkLst>
            <pc:docMk/>
            <pc:sldMk cId="2868566144" sldId="259"/>
            <ac:spMk id="6" creationId="{A4D49667-8C3D-4CEA-CA01-F9FC111BCEB4}"/>
          </ac:spMkLst>
        </pc:spChg>
        <pc:spChg chg="add mod">
          <ac:chgData name="Igor Pawelec" userId="836566ee-9bd3-4321-b7bd-11cf9729ee9a" providerId="ADAL" clId="{611AA4A7-ECF6-4BF7-86E5-D493A5DC8769}" dt="2025-05-24T10:48:50.383" v="1523"/>
          <ac:spMkLst>
            <pc:docMk/>
            <pc:sldMk cId="2868566144" sldId="259"/>
            <ac:spMk id="8" creationId="{3C532F3F-D98E-E62C-0EC0-19AFBCE5A005}"/>
          </ac:spMkLst>
        </pc:spChg>
        <pc:spChg chg="add del mod">
          <ac:chgData name="Igor Pawelec" userId="836566ee-9bd3-4321-b7bd-11cf9729ee9a" providerId="ADAL" clId="{611AA4A7-ECF6-4BF7-86E5-D493A5DC8769}" dt="2025-05-24T10:45:25.805" v="1469" actId="21"/>
          <ac:spMkLst>
            <pc:docMk/>
            <pc:sldMk cId="2868566144" sldId="259"/>
            <ac:spMk id="30" creationId="{A4D49667-8C3D-4CEA-CA01-F9FC111BCEB4}"/>
          </ac:spMkLst>
        </pc:spChg>
        <pc:spChg chg="add del mod">
          <ac:chgData name="Igor Pawelec" userId="836566ee-9bd3-4321-b7bd-11cf9729ee9a" providerId="ADAL" clId="{611AA4A7-ECF6-4BF7-86E5-D493A5DC8769}" dt="2025-05-24T10:45:39.844" v="1471" actId="21"/>
          <ac:spMkLst>
            <pc:docMk/>
            <pc:sldMk cId="2868566144" sldId="259"/>
            <ac:spMk id="33" creationId="{3C532F3F-D98E-E62C-0EC0-19AFBCE5A005}"/>
          </ac:spMkLst>
        </pc:spChg>
        <pc:picChg chg="add mod">
          <ac:chgData name="Igor Pawelec" userId="836566ee-9bd3-4321-b7bd-11cf9729ee9a" providerId="ADAL" clId="{611AA4A7-ECF6-4BF7-86E5-D493A5DC8769}" dt="2025-05-24T10:48:50.383" v="1523"/>
          <ac:picMkLst>
            <pc:docMk/>
            <pc:sldMk cId="2868566144" sldId="259"/>
            <ac:picMk id="32" creationId="{47551C0B-3423-A3EB-CD79-33F7B1378617}"/>
          </ac:picMkLst>
        </pc:picChg>
      </pc:sldChg>
      <pc:sldChg chg="new del">
        <pc:chgData name="Igor Pawelec" userId="836566ee-9bd3-4321-b7bd-11cf9729ee9a" providerId="ADAL" clId="{611AA4A7-ECF6-4BF7-86E5-D493A5DC8769}" dt="2025-05-24T09:40:28.491" v="822" actId="2696"/>
        <pc:sldMkLst>
          <pc:docMk/>
          <pc:sldMk cId="2924812075" sldId="259"/>
        </pc:sldMkLst>
      </pc:sldChg>
      <pc:sldChg chg="new del modTransition modAnim">
        <pc:chgData name="Igor Pawelec" userId="836566ee-9bd3-4321-b7bd-11cf9729ee9a" providerId="ADAL" clId="{611AA4A7-ECF6-4BF7-86E5-D493A5DC8769}" dt="2025-05-24T10:37:01.025" v="1439" actId="2696"/>
        <pc:sldMkLst>
          <pc:docMk/>
          <pc:sldMk cId="3863637188" sldId="259"/>
        </pc:sldMkLst>
      </pc:sldChg>
      <pc:sldChg chg="modSp new del mod">
        <pc:chgData name="Igor Pawelec" userId="836566ee-9bd3-4321-b7bd-11cf9729ee9a" providerId="ADAL" clId="{611AA4A7-ECF6-4BF7-86E5-D493A5DC8769}" dt="2025-05-24T10:47:56.827" v="1514" actId="680"/>
        <pc:sldMkLst>
          <pc:docMk/>
          <pc:sldMk cId="3511099124" sldId="260"/>
        </pc:sldMkLst>
        <pc:spChg chg="mod">
          <ac:chgData name="Igor Pawelec" userId="836566ee-9bd3-4321-b7bd-11cf9729ee9a" providerId="ADAL" clId="{611AA4A7-ECF6-4BF7-86E5-D493A5DC8769}" dt="2025-05-24T10:47:55.175" v="1513" actId="20577"/>
          <ac:spMkLst>
            <pc:docMk/>
            <pc:sldMk cId="3511099124" sldId="260"/>
            <ac:spMk id="5" creationId="{CD6324C6-DDCD-530B-1199-6777A6195DD4}"/>
          </ac:spMkLst>
        </pc:spChg>
      </pc:sldChg>
      <pc:sldMasterChg chg="addSp delSp modSp mod modSldLayout sldLayoutOrd">
        <pc:chgData name="Igor Pawelec" userId="836566ee-9bd3-4321-b7bd-11cf9729ee9a" providerId="ADAL" clId="{611AA4A7-ECF6-4BF7-86E5-D493A5DC8769}" dt="2025-05-24T10:52:59.674" v="1528" actId="6013"/>
        <pc:sldMasterMkLst>
          <pc:docMk/>
          <pc:sldMasterMk cId="420252791" sldId="2147483648"/>
        </pc:sldMasterMkLst>
        <pc:spChg chg="mod">
          <ac:chgData name="Igor Pawelec" userId="836566ee-9bd3-4321-b7bd-11cf9729ee9a" providerId="ADAL" clId="{611AA4A7-ECF6-4BF7-86E5-D493A5DC8769}" dt="2025-05-24T07:35:00.128" v="16" actId="404"/>
          <ac:spMkLst>
            <pc:docMk/>
            <pc:sldMasterMk cId="420252791" sldId="2147483648"/>
            <ac:spMk id="2" creationId="{97B002B1-BFC5-8C22-B8B6-B9C2B8DF35CE}"/>
          </ac:spMkLst>
        </pc:spChg>
        <pc:spChg chg="mod">
          <ac:chgData name="Igor Pawelec" userId="836566ee-9bd3-4321-b7bd-11cf9729ee9a" providerId="ADAL" clId="{611AA4A7-ECF6-4BF7-86E5-D493A5DC8769}" dt="2025-05-24T07:35:27.970" v="18" actId="12"/>
          <ac:spMkLst>
            <pc:docMk/>
            <pc:sldMasterMk cId="420252791" sldId="2147483648"/>
            <ac:spMk id="3" creationId="{1014DDB1-F9DE-FEF3-7122-BB0F26C632BC}"/>
          </ac:spMkLst>
        </pc:spChg>
        <pc:spChg chg="mod ord">
          <ac:chgData name="Igor Pawelec" userId="836566ee-9bd3-4321-b7bd-11cf9729ee9a" providerId="ADAL" clId="{611AA4A7-ECF6-4BF7-86E5-D493A5DC8769}" dt="2025-05-24T08:55:15.253" v="594" actId="166"/>
          <ac:spMkLst>
            <pc:docMk/>
            <pc:sldMasterMk cId="420252791" sldId="2147483648"/>
            <ac:spMk id="4" creationId="{F25ED0DB-6809-C0DB-FDFF-7164507D458B}"/>
          </ac:spMkLst>
        </pc:spChg>
        <pc:spChg chg="mod ord">
          <ac:chgData name="Igor Pawelec" userId="836566ee-9bd3-4321-b7bd-11cf9729ee9a" providerId="ADAL" clId="{611AA4A7-ECF6-4BF7-86E5-D493A5DC8769}" dt="2025-05-24T08:55:19.064" v="595" actId="166"/>
          <ac:spMkLst>
            <pc:docMk/>
            <pc:sldMasterMk cId="420252791" sldId="2147483648"/>
            <ac:spMk id="5" creationId="{6F5E908C-7DC0-7A50-86EB-8087CDFC4B6D}"/>
          </ac:spMkLst>
        </pc:spChg>
        <pc:spChg chg="mod ord">
          <ac:chgData name="Igor Pawelec" userId="836566ee-9bd3-4321-b7bd-11cf9729ee9a" providerId="ADAL" clId="{611AA4A7-ECF6-4BF7-86E5-D493A5DC8769}" dt="2025-05-24T08:55:24.326" v="596" actId="166"/>
          <ac:spMkLst>
            <pc:docMk/>
            <pc:sldMasterMk cId="420252791" sldId="2147483648"/>
            <ac:spMk id="6" creationId="{23289F31-EA61-E52B-6586-89DC2E3B6C34}"/>
          </ac:spMkLst>
        </pc:spChg>
        <pc:picChg chg="add del mod">
          <ac:chgData name="Igor Pawelec" userId="836566ee-9bd3-4321-b7bd-11cf9729ee9a" providerId="ADAL" clId="{611AA4A7-ECF6-4BF7-86E5-D493A5DC8769}" dt="2025-05-24T08:36:32.068" v="450" actId="21"/>
          <ac:picMkLst>
            <pc:docMk/>
            <pc:sldMasterMk cId="420252791" sldId="2147483648"/>
            <ac:picMk id="8" creationId="{2D722958-2911-5B99-B936-13ED3AE8DA33}"/>
          </ac:picMkLst>
        </pc:picChg>
        <pc:sldLayoutChg chg="addSp delSp modSp mod modTransition">
          <pc:chgData name="Igor Pawelec" userId="836566ee-9bd3-4321-b7bd-11cf9729ee9a" providerId="ADAL" clId="{611AA4A7-ECF6-4BF7-86E5-D493A5DC8769}" dt="2025-05-24T09:53:48.392" v="834"/>
          <pc:sldLayoutMkLst>
            <pc:docMk/>
            <pc:sldMasterMk cId="420252791" sldId="2147483648"/>
            <pc:sldLayoutMk cId="2253734499" sldId="2147483649"/>
          </pc:sldLayoutMkLst>
          <pc:spChg chg="add del mod">
            <ac:chgData name="Igor Pawelec" userId="836566ee-9bd3-4321-b7bd-11cf9729ee9a" providerId="ADAL" clId="{611AA4A7-ECF6-4BF7-86E5-D493A5DC8769}" dt="2025-05-24T08:48:50.061" v="518"/>
            <ac:spMkLst>
              <pc:docMk/>
              <pc:sldMasterMk cId="420252791" sldId="2147483648"/>
              <pc:sldLayoutMk cId="2253734499" sldId="2147483649"/>
              <ac:spMk id="2" creationId="{C949C16C-8617-9313-6ADB-0B1C9406A594}"/>
            </ac:spMkLst>
          </pc:spChg>
          <pc:spChg chg="mod">
            <ac:chgData name="Igor Pawelec" userId="836566ee-9bd3-4321-b7bd-11cf9729ee9a" providerId="ADAL" clId="{611AA4A7-ECF6-4BF7-86E5-D493A5DC8769}" dt="2025-05-24T07:56:28.517" v="256" actId="113"/>
            <ac:spMkLst>
              <pc:docMk/>
              <pc:sldMasterMk cId="420252791" sldId="2147483648"/>
              <pc:sldLayoutMk cId="2253734499" sldId="2147483649"/>
              <ac:spMk id="3" creationId="{A90AA4A6-F6E5-70F4-DF29-8A8EBF1415A1}"/>
            </ac:spMkLst>
          </pc:spChg>
          <pc:spChg chg="add del mod">
            <ac:chgData name="Igor Pawelec" userId="836566ee-9bd3-4321-b7bd-11cf9729ee9a" providerId="ADAL" clId="{611AA4A7-ECF6-4BF7-86E5-D493A5DC8769}" dt="2025-05-24T08:50:15.015" v="538"/>
            <ac:spMkLst>
              <pc:docMk/>
              <pc:sldMasterMk cId="420252791" sldId="2147483648"/>
              <pc:sldLayoutMk cId="2253734499" sldId="2147483649"/>
              <ac:spMk id="4" creationId="{77D5922D-02C2-3F1B-E580-9FBCBAA6B30D}"/>
            </ac:spMkLst>
          </pc:spChg>
          <pc:spChg chg="add del mod">
            <ac:chgData name="Igor Pawelec" userId="836566ee-9bd3-4321-b7bd-11cf9729ee9a" providerId="ADAL" clId="{611AA4A7-ECF6-4BF7-86E5-D493A5DC8769}" dt="2025-05-24T08:50:15.015" v="538"/>
            <ac:spMkLst>
              <pc:docMk/>
              <pc:sldMasterMk cId="420252791" sldId="2147483648"/>
              <pc:sldLayoutMk cId="2253734499" sldId="2147483649"/>
              <ac:spMk id="5" creationId="{F7421403-EC1B-5493-DFF5-723A506A0AAC}"/>
            </ac:spMkLst>
          </pc:spChg>
          <pc:spChg chg="add del mod">
            <ac:chgData name="Igor Pawelec" userId="836566ee-9bd3-4321-b7bd-11cf9729ee9a" providerId="ADAL" clId="{611AA4A7-ECF6-4BF7-86E5-D493A5DC8769}" dt="2025-05-24T08:50:15.015" v="538"/>
            <ac:spMkLst>
              <pc:docMk/>
              <pc:sldMasterMk cId="420252791" sldId="2147483648"/>
              <pc:sldLayoutMk cId="2253734499" sldId="2147483649"/>
              <ac:spMk id="6" creationId="{297C26BC-08B7-202F-C87A-8FC4621C53F0}"/>
            </ac:spMkLst>
          </pc:spChg>
          <pc:spChg chg="add mod ord">
            <ac:chgData name="Igor Pawelec" userId="836566ee-9bd3-4321-b7bd-11cf9729ee9a" providerId="ADAL" clId="{611AA4A7-ECF6-4BF7-86E5-D493A5DC8769}" dt="2025-05-24T08:12:23.387" v="388" actId="208"/>
            <ac:spMkLst>
              <pc:docMk/>
              <pc:sldMasterMk cId="420252791" sldId="2147483648"/>
              <pc:sldLayoutMk cId="2253734499" sldId="2147483649"/>
              <ac:spMk id="7" creationId="{995F4BA1-9B84-332D-6986-32A03ADDE294}"/>
            </ac:spMkLst>
          </pc:spChg>
          <pc:spChg chg="add mod ord">
            <ac:chgData name="Igor Pawelec" userId="836566ee-9bd3-4321-b7bd-11cf9729ee9a" providerId="ADAL" clId="{611AA4A7-ECF6-4BF7-86E5-D493A5DC8769}" dt="2025-05-24T08:46:02.621" v="463" actId="1076"/>
            <ac:spMkLst>
              <pc:docMk/>
              <pc:sldMasterMk cId="420252791" sldId="2147483648"/>
              <pc:sldLayoutMk cId="2253734499" sldId="2147483649"/>
              <ac:spMk id="8" creationId="{A4666D71-E0F9-4A87-498B-1E2B3214F194}"/>
            </ac:spMkLst>
          </pc:spChg>
          <pc:spChg chg="add mod ord">
            <ac:chgData name="Igor Pawelec" userId="836566ee-9bd3-4321-b7bd-11cf9729ee9a" providerId="ADAL" clId="{611AA4A7-ECF6-4BF7-86E5-D493A5DC8769}" dt="2025-05-24T07:46:09.597" v="86" actId="164"/>
            <ac:spMkLst>
              <pc:docMk/>
              <pc:sldMasterMk cId="420252791" sldId="2147483648"/>
              <pc:sldLayoutMk cId="2253734499" sldId="2147483649"/>
              <ac:spMk id="11" creationId="{4F0D7579-9A04-D8E1-C904-48B560BC7FAA}"/>
            </ac:spMkLst>
          </pc:spChg>
          <pc:spChg chg="add del mod">
            <ac:chgData name="Igor Pawelec" userId="836566ee-9bd3-4321-b7bd-11cf9729ee9a" providerId="ADAL" clId="{611AA4A7-ECF6-4BF7-86E5-D493A5DC8769}" dt="2025-05-24T08:10:26.034" v="385"/>
            <ac:spMkLst>
              <pc:docMk/>
              <pc:sldMasterMk cId="420252791" sldId="2147483648"/>
              <pc:sldLayoutMk cId="2253734499" sldId="2147483649"/>
              <ac:spMk id="19" creationId="{A484936F-6691-523D-9889-AF3635E0BEBC}"/>
            </ac:spMkLst>
          </pc:spChg>
          <pc:spChg chg="add mod">
            <ac:chgData name="Igor Pawelec" userId="836566ee-9bd3-4321-b7bd-11cf9729ee9a" providerId="ADAL" clId="{611AA4A7-ECF6-4BF7-86E5-D493A5DC8769}" dt="2025-05-24T08:16:18.799" v="394" actId="1076"/>
            <ac:spMkLst>
              <pc:docMk/>
              <pc:sldMasterMk cId="420252791" sldId="2147483648"/>
              <pc:sldLayoutMk cId="2253734499" sldId="2147483649"/>
              <ac:spMk id="20" creationId="{ADF9D9E1-C999-602C-9834-C18FDED53DDF}"/>
            </ac:spMkLst>
          </pc:spChg>
          <pc:spChg chg="add mod">
            <ac:chgData name="Igor Pawelec" userId="836566ee-9bd3-4321-b7bd-11cf9729ee9a" providerId="ADAL" clId="{611AA4A7-ECF6-4BF7-86E5-D493A5DC8769}" dt="2025-05-24T08:48:47.882" v="517"/>
            <ac:spMkLst>
              <pc:docMk/>
              <pc:sldMasterMk cId="420252791" sldId="2147483648"/>
              <pc:sldLayoutMk cId="2253734499" sldId="2147483649"/>
              <ac:spMk id="21" creationId="{242AD216-D957-FC3A-04A5-744334DCC5E9}"/>
            </ac:spMkLst>
          </pc:spChg>
          <pc:spChg chg="add del mod">
            <ac:chgData name="Igor Pawelec" userId="836566ee-9bd3-4321-b7bd-11cf9729ee9a" providerId="ADAL" clId="{611AA4A7-ECF6-4BF7-86E5-D493A5DC8769}" dt="2025-05-24T08:48:56.355" v="523"/>
            <ac:spMkLst>
              <pc:docMk/>
              <pc:sldMasterMk cId="420252791" sldId="2147483648"/>
              <pc:sldLayoutMk cId="2253734499" sldId="2147483649"/>
              <ac:spMk id="22" creationId="{6441923A-00B3-838D-2AEC-33DE0971C03A}"/>
            </ac:spMkLst>
          </pc:spChg>
          <pc:spChg chg="add del mod">
            <ac:chgData name="Igor Pawelec" userId="836566ee-9bd3-4321-b7bd-11cf9729ee9a" providerId="ADAL" clId="{611AA4A7-ECF6-4BF7-86E5-D493A5DC8769}" dt="2025-05-24T08:48:56.355" v="523"/>
            <ac:spMkLst>
              <pc:docMk/>
              <pc:sldMasterMk cId="420252791" sldId="2147483648"/>
              <pc:sldLayoutMk cId="2253734499" sldId="2147483649"/>
              <ac:spMk id="23" creationId="{C23657FF-B4BA-8050-C0D8-BD529430B2F7}"/>
            </ac:spMkLst>
          </pc:spChg>
          <pc:spChg chg="add del mod">
            <ac:chgData name="Igor Pawelec" userId="836566ee-9bd3-4321-b7bd-11cf9729ee9a" providerId="ADAL" clId="{611AA4A7-ECF6-4BF7-86E5-D493A5DC8769}" dt="2025-05-24T08:48:56.355" v="523"/>
            <ac:spMkLst>
              <pc:docMk/>
              <pc:sldMasterMk cId="420252791" sldId="2147483648"/>
              <pc:sldLayoutMk cId="2253734499" sldId="2147483649"/>
              <ac:spMk id="24" creationId="{DAD98DA5-496D-ED48-C903-3F81F5942A09}"/>
            </ac:spMkLst>
          </pc:spChg>
          <pc:spChg chg="add mod">
            <ac:chgData name="Igor Pawelec" userId="836566ee-9bd3-4321-b7bd-11cf9729ee9a" providerId="ADAL" clId="{611AA4A7-ECF6-4BF7-86E5-D493A5DC8769}" dt="2025-05-24T08:48:55.502" v="522"/>
            <ac:spMkLst>
              <pc:docMk/>
              <pc:sldMasterMk cId="420252791" sldId="2147483648"/>
              <pc:sldLayoutMk cId="2253734499" sldId="2147483649"/>
              <ac:spMk id="25" creationId="{429C5A18-C9DC-5D96-E3BB-309A3183AACB}"/>
            </ac:spMkLst>
          </pc:spChg>
          <pc:spChg chg="add mod">
            <ac:chgData name="Igor Pawelec" userId="836566ee-9bd3-4321-b7bd-11cf9729ee9a" providerId="ADAL" clId="{611AA4A7-ECF6-4BF7-86E5-D493A5DC8769}" dt="2025-05-24T08:48:55.502" v="522"/>
            <ac:spMkLst>
              <pc:docMk/>
              <pc:sldMasterMk cId="420252791" sldId="2147483648"/>
              <pc:sldLayoutMk cId="2253734499" sldId="2147483649"/>
              <ac:spMk id="26" creationId="{453ACDB4-AAF7-6BD8-80C1-6AA249D67C5A}"/>
            </ac:spMkLst>
          </pc:spChg>
          <pc:spChg chg="add mod">
            <ac:chgData name="Igor Pawelec" userId="836566ee-9bd3-4321-b7bd-11cf9729ee9a" providerId="ADAL" clId="{611AA4A7-ECF6-4BF7-86E5-D493A5DC8769}" dt="2025-05-24T08:48:55.502" v="522"/>
            <ac:spMkLst>
              <pc:docMk/>
              <pc:sldMasterMk cId="420252791" sldId="2147483648"/>
              <pc:sldLayoutMk cId="2253734499" sldId="2147483649"/>
              <ac:spMk id="27" creationId="{A2904509-C662-6E25-D47F-37C4F46ECFFD}"/>
            </ac:spMkLst>
          </pc:spChg>
          <pc:spChg chg="add mod">
            <ac:chgData name="Igor Pawelec" userId="836566ee-9bd3-4321-b7bd-11cf9729ee9a" providerId="ADAL" clId="{611AA4A7-ECF6-4BF7-86E5-D493A5DC8769}" dt="2025-05-24T08:50:11.022" v="536"/>
            <ac:spMkLst>
              <pc:docMk/>
              <pc:sldMasterMk cId="420252791" sldId="2147483648"/>
              <pc:sldLayoutMk cId="2253734499" sldId="2147483649"/>
              <ac:spMk id="28" creationId="{E37CF2AB-6333-9128-EA8C-1256C3E60730}"/>
            </ac:spMkLst>
          </pc:spChg>
          <pc:spChg chg="add mod">
            <ac:chgData name="Igor Pawelec" userId="836566ee-9bd3-4321-b7bd-11cf9729ee9a" providerId="ADAL" clId="{611AA4A7-ECF6-4BF7-86E5-D493A5DC8769}" dt="2025-05-24T08:50:11.022" v="536"/>
            <ac:spMkLst>
              <pc:docMk/>
              <pc:sldMasterMk cId="420252791" sldId="2147483648"/>
              <pc:sldLayoutMk cId="2253734499" sldId="2147483649"/>
              <ac:spMk id="29" creationId="{019ED1E4-5818-1982-B651-81D02CF3A556}"/>
            </ac:spMkLst>
          </pc:spChg>
          <pc:spChg chg="add mod">
            <ac:chgData name="Igor Pawelec" userId="836566ee-9bd3-4321-b7bd-11cf9729ee9a" providerId="ADAL" clId="{611AA4A7-ECF6-4BF7-86E5-D493A5DC8769}" dt="2025-05-24T08:50:11.022" v="536"/>
            <ac:spMkLst>
              <pc:docMk/>
              <pc:sldMasterMk cId="420252791" sldId="2147483648"/>
              <pc:sldLayoutMk cId="2253734499" sldId="2147483649"/>
              <ac:spMk id="30" creationId="{111B9A64-F89A-F861-FD6D-3DD80B08AEFB}"/>
            </ac:spMkLst>
          </pc:spChg>
          <pc:spChg chg="add del mod">
            <ac:chgData name="Igor Pawelec" userId="836566ee-9bd3-4321-b7bd-11cf9729ee9a" providerId="ADAL" clId="{611AA4A7-ECF6-4BF7-86E5-D493A5DC8769}" dt="2025-05-24T08:50:25.261" v="541"/>
            <ac:spMkLst>
              <pc:docMk/>
              <pc:sldMasterMk cId="420252791" sldId="2147483648"/>
              <pc:sldLayoutMk cId="2253734499" sldId="2147483649"/>
              <ac:spMk id="31" creationId="{E6409A31-F315-5A1B-5408-C8B8D142B773}"/>
            </ac:spMkLst>
          </pc:spChg>
          <pc:spChg chg="add del mod">
            <ac:chgData name="Igor Pawelec" userId="836566ee-9bd3-4321-b7bd-11cf9729ee9a" providerId="ADAL" clId="{611AA4A7-ECF6-4BF7-86E5-D493A5DC8769}" dt="2025-05-24T08:50:25.261" v="541"/>
            <ac:spMkLst>
              <pc:docMk/>
              <pc:sldMasterMk cId="420252791" sldId="2147483648"/>
              <pc:sldLayoutMk cId="2253734499" sldId="2147483649"/>
              <ac:spMk id="32" creationId="{5004C6D3-D164-A64D-BFEF-546D60DB171E}"/>
            </ac:spMkLst>
          </pc:spChg>
          <pc:spChg chg="add del mod">
            <ac:chgData name="Igor Pawelec" userId="836566ee-9bd3-4321-b7bd-11cf9729ee9a" providerId="ADAL" clId="{611AA4A7-ECF6-4BF7-86E5-D493A5DC8769}" dt="2025-05-24T08:50:25.261" v="541"/>
            <ac:spMkLst>
              <pc:docMk/>
              <pc:sldMasterMk cId="420252791" sldId="2147483648"/>
              <pc:sldLayoutMk cId="2253734499" sldId="2147483649"/>
              <ac:spMk id="33" creationId="{DEF4C050-6FA5-F878-83E3-66914CDBAECF}"/>
            </ac:spMkLst>
          </pc:spChg>
          <pc:spChg chg="add mod">
            <ac:chgData name="Igor Pawelec" userId="836566ee-9bd3-4321-b7bd-11cf9729ee9a" providerId="ADAL" clId="{611AA4A7-ECF6-4BF7-86E5-D493A5DC8769}" dt="2025-05-24T08:50:25.458" v="542"/>
            <ac:spMkLst>
              <pc:docMk/>
              <pc:sldMasterMk cId="420252791" sldId="2147483648"/>
              <pc:sldLayoutMk cId="2253734499" sldId="2147483649"/>
              <ac:spMk id="34" creationId="{BA1276E0-F026-9459-9711-23777EBBE6D2}"/>
            </ac:spMkLst>
          </pc:spChg>
          <pc:spChg chg="add mod">
            <ac:chgData name="Igor Pawelec" userId="836566ee-9bd3-4321-b7bd-11cf9729ee9a" providerId="ADAL" clId="{611AA4A7-ECF6-4BF7-86E5-D493A5DC8769}" dt="2025-05-24T08:50:25.458" v="542"/>
            <ac:spMkLst>
              <pc:docMk/>
              <pc:sldMasterMk cId="420252791" sldId="2147483648"/>
              <pc:sldLayoutMk cId="2253734499" sldId="2147483649"/>
              <ac:spMk id="35" creationId="{0BDA8F45-D625-2B98-AC39-4129439C0249}"/>
            </ac:spMkLst>
          </pc:spChg>
          <pc:spChg chg="add mod">
            <ac:chgData name="Igor Pawelec" userId="836566ee-9bd3-4321-b7bd-11cf9729ee9a" providerId="ADAL" clId="{611AA4A7-ECF6-4BF7-86E5-D493A5DC8769}" dt="2025-05-24T08:50:25.458" v="542"/>
            <ac:spMkLst>
              <pc:docMk/>
              <pc:sldMasterMk cId="420252791" sldId="2147483648"/>
              <pc:sldLayoutMk cId="2253734499" sldId="2147483649"/>
              <ac:spMk id="36" creationId="{A1A97806-1754-E9E6-A008-D60EACDD6706}"/>
            </ac:spMkLst>
          </pc:spChg>
          <pc:spChg chg="add del">
            <ac:chgData name="Igor Pawelec" userId="836566ee-9bd3-4321-b7bd-11cf9729ee9a" providerId="ADAL" clId="{611AA4A7-ECF6-4BF7-86E5-D493A5DC8769}" dt="2025-05-24T08:53:30.701" v="588" actId="11529"/>
            <ac:spMkLst>
              <pc:docMk/>
              <pc:sldMasterMk cId="420252791" sldId="2147483648"/>
              <pc:sldLayoutMk cId="2253734499" sldId="2147483649"/>
              <ac:spMk id="37" creationId="{E21575BD-2906-9345-B323-588CBD56CD27}"/>
            </ac:spMkLst>
          </pc:spChg>
          <pc:spChg chg="add mod">
            <ac:chgData name="Igor Pawelec" userId="836566ee-9bd3-4321-b7bd-11cf9729ee9a" providerId="ADAL" clId="{611AA4A7-ECF6-4BF7-86E5-D493A5DC8769}" dt="2025-05-24T08:53:29.035" v="587" actId="11529"/>
            <ac:spMkLst>
              <pc:docMk/>
              <pc:sldMasterMk cId="420252791" sldId="2147483648"/>
              <pc:sldLayoutMk cId="2253734499" sldId="2147483649"/>
              <ac:spMk id="38" creationId="{9F862D90-17ED-AFC6-F4B6-7EA0F6C672A4}"/>
            </ac:spMkLst>
          </pc:spChg>
          <pc:grpChg chg="add mod">
            <ac:chgData name="Igor Pawelec" userId="836566ee-9bd3-4321-b7bd-11cf9729ee9a" providerId="ADAL" clId="{611AA4A7-ECF6-4BF7-86E5-D493A5DC8769}" dt="2025-05-24T07:47:25.496" v="123" actId="1076"/>
            <ac:grpSpMkLst>
              <pc:docMk/>
              <pc:sldMasterMk cId="420252791" sldId="2147483648"/>
              <pc:sldLayoutMk cId="2253734499" sldId="2147483649"/>
              <ac:grpSpMk id="12" creationId="{70B85D4A-5B6C-47B7-33CF-FFBC7FD2F704}"/>
            </ac:grpSpMkLst>
          </pc:grpChg>
          <pc:picChg chg="add mod ord">
            <ac:chgData name="Igor Pawelec" userId="836566ee-9bd3-4321-b7bd-11cf9729ee9a" providerId="ADAL" clId="{611AA4A7-ECF6-4BF7-86E5-D493A5DC8769}" dt="2025-05-24T07:46:09.597" v="86" actId="164"/>
            <ac:picMkLst>
              <pc:docMk/>
              <pc:sldMasterMk cId="420252791" sldId="2147483648"/>
              <pc:sldLayoutMk cId="2253734499" sldId="2147483649"/>
              <ac:picMk id="10" creationId="{6F454132-4C5C-C812-819A-100FBE67411E}"/>
            </ac:picMkLst>
          </pc:picChg>
          <pc:picChg chg="add del mod">
            <ac:chgData name="Igor Pawelec" userId="836566ee-9bd3-4321-b7bd-11cf9729ee9a" providerId="ADAL" clId="{611AA4A7-ECF6-4BF7-86E5-D493A5DC8769}" dt="2025-05-24T07:53:04.214" v="136" actId="21"/>
            <ac:picMkLst>
              <pc:docMk/>
              <pc:sldMasterMk cId="420252791" sldId="2147483648"/>
              <pc:sldLayoutMk cId="2253734499" sldId="2147483649"/>
              <ac:picMk id="14" creationId="{179FB85E-A294-5AF5-F681-049E59117D8B}"/>
            </ac:picMkLst>
          </pc:picChg>
          <pc:picChg chg="add mod">
            <ac:chgData name="Igor Pawelec" userId="836566ee-9bd3-4321-b7bd-11cf9729ee9a" providerId="ADAL" clId="{611AA4A7-ECF6-4BF7-86E5-D493A5DC8769}" dt="2025-05-24T07:53:22.817" v="144" actId="1076"/>
            <ac:picMkLst>
              <pc:docMk/>
              <pc:sldMasterMk cId="420252791" sldId="2147483648"/>
              <pc:sldLayoutMk cId="2253734499" sldId="2147483649"/>
              <ac:picMk id="16" creationId="{4AFBB643-84E4-8C30-B9EE-BCC718A364EA}"/>
            </ac:picMkLst>
          </pc:picChg>
          <pc:picChg chg="add mod ord">
            <ac:chgData name="Igor Pawelec" userId="836566ee-9bd3-4321-b7bd-11cf9729ee9a" providerId="ADAL" clId="{611AA4A7-ECF6-4BF7-86E5-D493A5DC8769}" dt="2025-05-24T08:08:34.344" v="305" actId="11530"/>
            <ac:picMkLst>
              <pc:docMk/>
              <pc:sldMasterMk cId="420252791" sldId="2147483648"/>
              <pc:sldLayoutMk cId="2253734499" sldId="2147483649"/>
              <ac:picMk id="18" creationId="{5578483E-E488-261F-D008-A6F99C569D1B}"/>
            </ac:picMkLst>
          </pc:picChg>
        </pc:sldLayoutChg>
        <pc:sldLayoutChg chg="addSp delSp modSp mod">
          <pc:chgData name="Igor Pawelec" userId="836566ee-9bd3-4321-b7bd-11cf9729ee9a" providerId="ADAL" clId="{611AA4A7-ECF6-4BF7-86E5-D493A5DC8769}" dt="2025-05-24T08:53:40.690" v="591" actId="478"/>
          <pc:sldLayoutMkLst>
            <pc:docMk/>
            <pc:sldMasterMk cId="420252791" sldId="2147483648"/>
            <pc:sldLayoutMk cId="1725680493" sldId="2147483650"/>
          </pc:sldLayoutMkLst>
          <pc:spChg chg="del">
            <ac:chgData name="Igor Pawelec" userId="836566ee-9bd3-4321-b7bd-11cf9729ee9a" providerId="ADAL" clId="{611AA4A7-ECF6-4BF7-86E5-D493A5DC8769}" dt="2025-05-24T07:31:23.831" v="5"/>
            <ac:spMkLst>
              <pc:docMk/>
              <pc:sldMasterMk cId="420252791" sldId="2147483648"/>
              <pc:sldLayoutMk cId="1725680493" sldId="2147483650"/>
              <ac:spMk id="2" creationId="{95A5627E-C4A8-5F66-AFFF-8B2E9CCED2A5}"/>
            </ac:spMkLst>
          </pc:spChg>
          <pc:spChg chg="mod">
            <ac:chgData name="Igor Pawelec" userId="836566ee-9bd3-4321-b7bd-11cf9729ee9a" providerId="ADAL" clId="{611AA4A7-ECF6-4BF7-86E5-D493A5DC8769}" dt="2025-05-24T08:39:23.129" v="455" actId="207"/>
            <ac:spMkLst>
              <pc:docMk/>
              <pc:sldMasterMk cId="420252791" sldId="2147483648"/>
              <pc:sldLayoutMk cId="1725680493" sldId="2147483650"/>
              <ac:spMk id="3" creationId="{BE94B62B-899C-BBED-6701-E5EF715F72B7}"/>
            </ac:spMkLst>
          </pc:spChg>
          <pc:spChg chg="del">
            <ac:chgData name="Igor Pawelec" userId="836566ee-9bd3-4321-b7bd-11cf9729ee9a" providerId="ADAL" clId="{611AA4A7-ECF6-4BF7-86E5-D493A5DC8769}" dt="2025-05-24T07:31:20.143" v="1"/>
            <ac:spMkLst>
              <pc:docMk/>
              <pc:sldMasterMk cId="420252791" sldId="2147483648"/>
              <pc:sldLayoutMk cId="1725680493" sldId="2147483650"/>
              <ac:spMk id="4" creationId="{9EE5CD51-11D3-D5C7-700E-8287BBE1E33E}"/>
            </ac:spMkLst>
          </pc:spChg>
          <pc:spChg chg="del">
            <ac:chgData name="Igor Pawelec" userId="836566ee-9bd3-4321-b7bd-11cf9729ee9a" providerId="ADAL" clId="{611AA4A7-ECF6-4BF7-86E5-D493A5DC8769}" dt="2025-05-24T07:31:20.143" v="1"/>
            <ac:spMkLst>
              <pc:docMk/>
              <pc:sldMasterMk cId="420252791" sldId="2147483648"/>
              <pc:sldLayoutMk cId="1725680493" sldId="2147483650"/>
              <ac:spMk id="5" creationId="{3A680F54-F96A-448E-D4EE-5DEDAB536751}"/>
            </ac:spMkLst>
          </pc:spChg>
          <pc:spChg chg="del">
            <ac:chgData name="Igor Pawelec" userId="836566ee-9bd3-4321-b7bd-11cf9729ee9a" providerId="ADAL" clId="{611AA4A7-ECF6-4BF7-86E5-D493A5DC8769}" dt="2025-05-24T07:31:20.143" v="1"/>
            <ac:spMkLst>
              <pc:docMk/>
              <pc:sldMasterMk cId="420252791" sldId="2147483648"/>
              <pc:sldLayoutMk cId="1725680493" sldId="2147483650"/>
              <ac:spMk id="6" creationId="{647DCB6B-AF62-894C-E713-93519D7DDDE9}"/>
            </ac:spMkLst>
          </pc:spChg>
          <pc:spChg chg="add del mod">
            <ac:chgData name="Igor Pawelec" userId="836566ee-9bd3-4321-b7bd-11cf9729ee9a" providerId="ADAL" clId="{611AA4A7-ECF6-4BF7-86E5-D493A5DC8769}" dt="2025-05-24T07:31:22.211" v="3"/>
            <ac:spMkLst>
              <pc:docMk/>
              <pc:sldMasterMk cId="420252791" sldId="2147483648"/>
              <pc:sldLayoutMk cId="1725680493" sldId="2147483650"/>
              <ac:spMk id="7" creationId="{31056106-FA14-139C-DFDB-868C12E3CF22}"/>
            </ac:spMkLst>
          </pc:spChg>
          <pc:spChg chg="add del mod">
            <ac:chgData name="Igor Pawelec" userId="836566ee-9bd3-4321-b7bd-11cf9729ee9a" providerId="ADAL" clId="{611AA4A7-ECF6-4BF7-86E5-D493A5DC8769}" dt="2025-05-24T07:31:22.211" v="3"/>
            <ac:spMkLst>
              <pc:docMk/>
              <pc:sldMasterMk cId="420252791" sldId="2147483648"/>
              <pc:sldLayoutMk cId="1725680493" sldId="2147483650"/>
              <ac:spMk id="8" creationId="{ACE65F54-815C-51A3-55D0-319C711600E7}"/>
            </ac:spMkLst>
          </pc:spChg>
          <pc:spChg chg="add del mod">
            <ac:chgData name="Igor Pawelec" userId="836566ee-9bd3-4321-b7bd-11cf9729ee9a" providerId="ADAL" clId="{611AA4A7-ECF6-4BF7-86E5-D493A5DC8769}" dt="2025-05-24T07:31:22.211" v="3"/>
            <ac:spMkLst>
              <pc:docMk/>
              <pc:sldMasterMk cId="420252791" sldId="2147483648"/>
              <pc:sldLayoutMk cId="1725680493" sldId="2147483650"/>
              <ac:spMk id="9" creationId="{B16F358A-A895-B08E-6F30-AC7BE2203FF0}"/>
            </ac:spMkLst>
          </pc:spChg>
          <pc:spChg chg="add del mod ord">
            <ac:chgData name="Igor Pawelec" userId="836566ee-9bd3-4321-b7bd-11cf9729ee9a" providerId="ADAL" clId="{611AA4A7-ECF6-4BF7-86E5-D493A5DC8769}" dt="2025-05-24T08:46:40.542" v="471" actId="478"/>
            <ac:spMkLst>
              <pc:docMk/>
              <pc:sldMasterMk cId="420252791" sldId="2147483648"/>
              <pc:sldLayoutMk cId="1725680493" sldId="2147483650"/>
              <ac:spMk id="10" creationId="{9B980313-19D4-B755-3C3A-465676EA13CB}"/>
            </ac:spMkLst>
          </pc:spChg>
          <pc:spChg chg="add del mod ord">
            <ac:chgData name="Igor Pawelec" userId="836566ee-9bd3-4321-b7bd-11cf9729ee9a" providerId="ADAL" clId="{611AA4A7-ECF6-4BF7-86E5-D493A5DC8769}" dt="2025-05-24T08:46:39.889" v="470" actId="478"/>
            <ac:spMkLst>
              <pc:docMk/>
              <pc:sldMasterMk cId="420252791" sldId="2147483648"/>
              <pc:sldLayoutMk cId="1725680493" sldId="2147483650"/>
              <ac:spMk id="11" creationId="{A98DDA9E-5E76-B85F-90C2-30CB2F0812BD}"/>
            </ac:spMkLst>
          </pc:spChg>
          <pc:spChg chg="add del mod ord">
            <ac:chgData name="Igor Pawelec" userId="836566ee-9bd3-4321-b7bd-11cf9729ee9a" providerId="ADAL" clId="{611AA4A7-ECF6-4BF7-86E5-D493A5DC8769}" dt="2025-05-24T08:46:42.264" v="473" actId="478"/>
            <ac:spMkLst>
              <pc:docMk/>
              <pc:sldMasterMk cId="420252791" sldId="2147483648"/>
              <pc:sldLayoutMk cId="1725680493" sldId="2147483650"/>
              <ac:spMk id="12" creationId="{DBF871A6-91C1-FAC8-A6FA-2230B3AF06D4}"/>
            </ac:spMkLst>
          </pc:spChg>
          <pc:spChg chg="add del mod ord">
            <ac:chgData name="Igor Pawelec" userId="836566ee-9bd3-4321-b7bd-11cf9729ee9a" providerId="ADAL" clId="{611AA4A7-ECF6-4BF7-86E5-D493A5DC8769}" dt="2025-05-24T08:49:25.483" v="527"/>
            <ac:spMkLst>
              <pc:docMk/>
              <pc:sldMasterMk cId="420252791" sldId="2147483648"/>
              <pc:sldLayoutMk cId="1725680493" sldId="2147483650"/>
              <ac:spMk id="13" creationId="{5713F74D-8C0A-177F-5B0C-E0FC6E715C17}"/>
            </ac:spMkLst>
          </pc:spChg>
          <pc:spChg chg="add del mod ord">
            <ac:chgData name="Igor Pawelec" userId="836566ee-9bd3-4321-b7bd-11cf9729ee9a" providerId="ADAL" clId="{611AA4A7-ECF6-4BF7-86E5-D493A5DC8769}" dt="2025-05-24T08:46:37.529" v="468" actId="478"/>
            <ac:spMkLst>
              <pc:docMk/>
              <pc:sldMasterMk cId="420252791" sldId="2147483648"/>
              <pc:sldLayoutMk cId="1725680493" sldId="2147483650"/>
              <ac:spMk id="14" creationId="{25B4724D-4B3D-F2E4-D9AA-857E32DDCAEC}"/>
            </ac:spMkLst>
          </pc:spChg>
          <pc:spChg chg="add mod">
            <ac:chgData name="Igor Pawelec" userId="836566ee-9bd3-4321-b7bd-11cf9729ee9a" providerId="ADAL" clId="{611AA4A7-ECF6-4BF7-86E5-D493A5DC8769}" dt="2025-05-24T08:24:10.556" v="414" actId="14100"/>
            <ac:spMkLst>
              <pc:docMk/>
              <pc:sldMasterMk cId="420252791" sldId="2147483648"/>
              <pc:sldLayoutMk cId="1725680493" sldId="2147483650"/>
              <ac:spMk id="15" creationId="{06C65DA5-A915-DEF5-C315-F5DE8705442D}"/>
            </ac:spMkLst>
          </pc:spChg>
          <pc:spChg chg="add mod">
            <ac:chgData name="Igor Pawelec" userId="836566ee-9bd3-4321-b7bd-11cf9729ee9a" providerId="ADAL" clId="{611AA4A7-ECF6-4BF7-86E5-D493A5DC8769}" dt="2025-05-24T08:31:28.179" v="443"/>
            <ac:spMkLst>
              <pc:docMk/>
              <pc:sldMasterMk cId="420252791" sldId="2147483648"/>
              <pc:sldLayoutMk cId="1725680493" sldId="2147483650"/>
              <ac:spMk id="16" creationId="{0F417472-0A1F-94DB-4D4A-38A21FF98318}"/>
            </ac:spMkLst>
          </pc:spChg>
          <pc:spChg chg="add mod">
            <ac:chgData name="Igor Pawelec" userId="836566ee-9bd3-4321-b7bd-11cf9729ee9a" providerId="ADAL" clId="{611AA4A7-ECF6-4BF7-86E5-D493A5DC8769}" dt="2025-05-24T08:31:31.388" v="444"/>
            <ac:spMkLst>
              <pc:docMk/>
              <pc:sldMasterMk cId="420252791" sldId="2147483648"/>
              <pc:sldLayoutMk cId="1725680493" sldId="2147483650"/>
              <ac:spMk id="17" creationId="{214E0328-65F3-3BE0-B75A-BC62E26FA265}"/>
            </ac:spMkLst>
          </pc:spChg>
          <pc:spChg chg="add mod">
            <ac:chgData name="Igor Pawelec" userId="836566ee-9bd3-4321-b7bd-11cf9729ee9a" providerId="ADAL" clId="{611AA4A7-ECF6-4BF7-86E5-D493A5DC8769}" dt="2025-05-24T08:31:31.388" v="444"/>
            <ac:spMkLst>
              <pc:docMk/>
              <pc:sldMasterMk cId="420252791" sldId="2147483648"/>
              <pc:sldLayoutMk cId="1725680493" sldId="2147483650"/>
              <ac:spMk id="18" creationId="{B3763D71-B392-0DD8-7203-015411305897}"/>
            </ac:spMkLst>
          </pc:spChg>
          <pc:spChg chg="add del mod">
            <ac:chgData name="Igor Pawelec" userId="836566ee-9bd3-4321-b7bd-11cf9729ee9a" providerId="ADAL" clId="{611AA4A7-ECF6-4BF7-86E5-D493A5DC8769}" dt="2025-05-24T08:31:48.465" v="446" actId="478"/>
            <ac:spMkLst>
              <pc:docMk/>
              <pc:sldMasterMk cId="420252791" sldId="2147483648"/>
              <pc:sldLayoutMk cId="1725680493" sldId="2147483650"/>
              <ac:spMk id="19" creationId="{EDFDEB9C-F6A2-5480-5225-7EE385C3DBFC}"/>
            </ac:spMkLst>
          </pc:spChg>
          <pc:spChg chg="add del mod">
            <ac:chgData name="Igor Pawelec" userId="836566ee-9bd3-4321-b7bd-11cf9729ee9a" providerId="ADAL" clId="{611AA4A7-ECF6-4BF7-86E5-D493A5DC8769}" dt="2025-05-24T08:46:38.930" v="469" actId="478"/>
            <ac:spMkLst>
              <pc:docMk/>
              <pc:sldMasterMk cId="420252791" sldId="2147483648"/>
              <pc:sldLayoutMk cId="1725680493" sldId="2147483650"/>
              <ac:spMk id="20" creationId="{98A1320A-A640-268B-2372-7BEA83D1B274}"/>
            </ac:spMkLst>
          </pc:spChg>
          <pc:spChg chg="add del mod">
            <ac:chgData name="Igor Pawelec" userId="836566ee-9bd3-4321-b7bd-11cf9729ee9a" providerId="ADAL" clId="{611AA4A7-ECF6-4BF7-86E5-D493A5DC8769}" dt="2025-05-24T08:46:41.575" v="472" actId="478"/>
            <ac:spMkLst>
              <pc:docMk/>
              <pc:sldMasterMk cId="420252791" sldId="2147483648"/>
              <pc:sldLayoutMk cId="1725680493" sldId="2147483650"/>
              <ac:spMk id="21" creationId="{7B274EA0-EE59-0D41-D2DE-2A8CDCA55534}"/>
            </ac:spMkLst>
          </pc:spChg>
          <pc:spChg chg="add mod">
            <ac:chgData name="Igor Pawelec" userId="836566ee-9bd3-4321-b7bd-11cf9729ee9a" providerId="ADAL" clId="{611AA4A7-ECF6-4BF7-86E5-D493A5DC8769}" dt="2025-05-24T08:47:01.693" v="475"/>
            <ac:spMkLst>
              <pc:docMk/>
              <pc:sldMasterMk cId="420252791" sldId="2147483648"/>
              <pc:sldLayoutMk cId="1725680493" sldId="2147483650"/>
              <ac:spMk id="22" creationId="{77162BA1-413D-33D2-ED42-EE268B41D023}"/>
            </ac:spMkLst>
          </pc:spChg>
          <pc:spChg chg="add del mod">
            <ac:chgData name="Igor Pawelec" userId="836566ee-9bd3-4321-b7bd-11cf9729ee9a" providerId="ADAL" clId="{611AA4A7-ECF6-4BF7-86E5-D493A5DC8769}" dt="2025-05-24T08:49:32.017" v="528"/>
            <ac:spMkLst>
              <pc:docMk/>
              <pc:sldMasterMk cId="420252791" sldId="2147483648"/>
              <pc:sldLayoutMk cId="1725680493" sldId="2147483650"/>
              <ac:spMk id="23" creationId="{B83597F9-9C81-5C28-E07F-55C8A01D8D60}"/>
            </ac:spMkLst>
          </pc:spChg>
          <pc:spChg chg="add del mod">
            <ac:chgData name="Igor Pawelec" userId="836566ee-9bd3-4321-b7bd-11cf9729ee9a" providerId="ADAL" clId="{611AA4A7-ECF6-4BF7-86E5-D493A5DC8769}" dt="2025-05-24T08:49:32.017" v="528"/>
            <ac:spMkLst>
              <pc:docMk/>
              <pc:sldMasterMk cId="420252791" sldId="2147483648"/>
              <pc:sldLayoutMk cId="1725680493" sldId="2147483650"/>
              <ac:spMk id="24" creationId="{81563920-A750-7D5D-B840-DA147FB80044}"/>
            </ac:spMkLst>
          </pc:spChg>
          <pc:spChg chg="add del mod">
            <ac:chgData name="Igor Pawelec" userId="836566ee-9bd3-4321-b7bd-11cf9729ee9a" providerId="ADAL" clId="{611AA4A7-ECF6-4BF7-86E5-D493A5DC8769}" dt="2025-05-24T08:49:32.017" v="528"/>
            <ac:spMkLst>
              <pc:docMk/>
              <pc:sldMasterMk cId="420252791" sldId="2147483648"/>
              <pc:sldLayoutMk cId="1725680493" sldId="2147483650"/>
              <ac:spMk id="25" creationId="{BB67D640-5CAA-1F71-F989-33C54F83AC8D}"/>
            </ac:spMkLst>
          </pc:spChg>
          <pc:spChg chg="add mod">
            <ac:chgData name="Igor Pawelec" userId="836566ee-9bd3-4321-b7bd-11cf9729ee9a" providerId="ADAL" clId="{611AA4A7-ECF6-4BF7-86E5-D493A5DC8769}" dt="2025-05-24T08:49:24.607" v="526"/>
            <ac:spMkLst>
              <pc:docMk/>
              <pc:sldMasterMk cId="420252791" sldId="2147483648"/>
              <pc:sldLayoutMk cId="1725680493" sldId="2147483650"/>
              <ac:spMk id="26" creationId="{F3E61199-19F0-557C-96A2-AEA225481E03}"/>
            </ac:spMkLst>
          </pc:spChg>
          <pc:spChg chg="add del mod">
            <ac:chgData name="Igor Pawelec" userId="836566ee-9bd3-4321-b7bd-11cf9729ee9a" providerId="ADAL" clId="{611AA4A7-ECF6-4BF7-86E5-D493A5DC8769}" dt="2025-05-24T08:50:27.251" v="543"/>
            <ac:spMkLst>
              <pc:docMk/>
              <pc:sldMasterMk cId="420252791" sldId="2147483648"/>
              <pc:sldLayoutMk cId="1725680493" sldId="2147483650"/>
              <ac:spMk id="27" creationId="{D723A032-CFD9-7AB8-AA51-E25BE4B03747}"/>
            </ac:spMkLst>
          </pc:spChg>
          <pc:spChg chg="add del mod">
            <ac:chgData name="Igor Pawelec" userId="836566ee-9bd3-4321-b7bd-11cf9729ee9a" providerId="ADAL" clId="{611AA4A7-ECF6-4BF7-86E5-D493A5DC8769}" dt="2025-05-24T08:50:27.251" v="543"/>
            <ac:spMkLst>
              <pc:docMk/>
              <pc:sldMasterMk cId="420252791" sldId="2147483648"/>
              <pc:sldLayoutMk cId="1725680493" sldId="2147483650"/>
              <ac:spMk id="28" creationId="{FB9E127D-6F4E-6BA1-B135-186A1974F763}"/>
            </ac:spMkLst>
          </pc:spChg>
          <pc:spChg chg="add del mod">
            <ac:chgData name="Igor Pawelec" userId="836566ee-9bd3-4321-b7bd-11cf9729ee9a" providerId="ADAL" clId="{611AA4A7-ECF6-4BF7-86E5-D493A5DC8769}" dt="2025-05-24T08:50:27.251" v="543"/>
            <ac:spMkLst>
              <pc:docMk/>
              <pc:sldMasterMk cId="420252791" sldId="2147483648"/>
              <pc:sldLayoutMk cId="1725680493" sldId="2147483650"/>
              <ac:spMk id="29" creationId="{BAEDC7CA-4902-7C13-8DAD-C17FC0CDBF73}"/>
            </ac:spMkLst>
          </pc:spChg>
          <pc:spChg chg="add mod">
            <ac:chgData name="Igor Pawelec" userId="836566ee-9bd3-4321-b7bd-11cf9729ee9a" providerId="ADAL" clId="{611AA4A7-ECF6-4BF7-86E5-D493A5DC8769}" dt="2025-05-24T08:50:27.493" v="544"/>
            <ac:spMkLst>
              <pc:docMk/>
              <pc:sldMasterMk cId="420252791" sldId="2147483648"/>
              <pc:sldLayoutMk cId="1725680493" sldId="2147483650"/>
              <ac:spMk id="30" creationId="{C11D45B9-39B9-8984-3C52-141C6EEF2257}"/>
            </ac:spMkLst>
          </pc:spChg>
          <pc:spChg chg="add mod">
            <ac:chgData name="Igor Pawelec" userId="836566ee-9bd3-4321-b7bd-11cf9729ee9a" providerId="ADAL" clId="{611AA4A7-ECF6-4BF7-86E5-D493A5DC8769}" dt="2025-05-24T08:50:27.493" v="544"/>
            <ac:spMkLst>
              <pc:docMk/>
              <pc:sldMasterMk cId="420252791" sldId="2147483648"/>
              <pc:sldLayoutMk cId="1725680493" sldId="2147483650"/>
              <ac:spMk id="31" creationId="{6B843127-F76D-B745-FE5D-5D042F77DFF3}"/>
            </ac:spMkLst>
          </pc:spChg>
          <pc:spChg chg="add mod">
            <ac:chgData name="Igor Pawelec" userId="836566ee-9bd3-4321-b7bd-11cf9729ee9a" providerId="ADAL" clId="{611AA4A7-ECF6-4BF7-86E5-D493A5DC8769}" dt="2025-05-24T08:50:27.493" v="544"/>
            <ac:spMkLst>
              <pc:docMk/>
              <pc:sldMasterMk cId="420252791" sldId="2147483648"/>
              <pc:sldLayoutMk cId="1725680493" sldId="2147483650"/>
              <ac:spMk id="32" creationId="{AE9D3EFE-CCF3-7A6B-1091-307606E6A847}"/>
            </ac:spMkLst>
          </pc:spChg>
          <pc:spChg chg="add del">
            <ac:chgData name="Igor Pawelec" userId="836566ee-9bd3-4321-b7bd-11cf9729ee9a" providerId="ADAL" clId="{611AA4A7-ECF6-4BF7-86E5-D493A5DC8769}" dt="2025-05-24T08:53:36.278" v="589" actId="11529"/>
            <ac:spMkLst>
              <pc:docMk/>
              <pc:sldMasterMk cId="420252791" sldId="2147483648"/>
              <pc:sldLayoutMk cId="1725680493" sldId="2147483650"/>
              <ac:spMk id="33" creationId="{42073017-FDED-A26C-3B10-F3C062EFB3EC}"/>
            </ac:spMkLst>
          </pc:spChg>
          <pc:spChg chg="add del mod">
            <ac:chgData name="Igor Pawelec" userId="836566ee-9bd3-4321-b7bd-11cf9729ee9a" providerId="ADAL" clId="{611AA4A7-ECF6-4BF7-86E5-D493A5DC8769}" dt="2025-05-24T08:53:40.690" v="591" actId="478"/>
            <ac:spMkLst>
              <pc:docMk/>
              <pc:sldMasterMk cId="420252791" sldId="2147483648"/>
              <pc:sldLayoutMk cId="1725680493" sldId="2147483650"/>
              <ac:spMk id="34" creationId="{FCE5B6F8-B9BC-2543-2070-E60818D2BAC0}"/>
            </ac:spMkLst>
          </pc:spChg>
        </pc:sldLayoutChg>
        <pc:sldLayoutChg chg="addSp delSp modSp mod ord modTransition delAnim modAnim">
          <pc:chgData name="Igor Pawelec" userId="836566ee-9bd3-4321-b7bd-11cf9729ee9a" providerId="ADAL" clId="{611AA4A7-ECF6-4BF7-86E5-D493A5DC8769}" dt="2025-05-24T10:27:50.027" v="1192" actId="1076"/>
          <pc:sldLayoutMkLst>
            <pc:docMk/>
            <pc:sldMasterMk cId="420252791" sldId="2147483648"/>
            <pc:sldLayoutMk cId="108082828" sldId="2147483651"/>
          </pc:sldLayoutMkLst>
          <pc:spChg chg="del">
            <ac:chgData name="Igor Pawelec" userId="836566ee-9bd3-4321-b7bd-11cf9729ee9a" providerId="ADAL" clId="{611AA4A7-ECF6-4BF7-86E5-D493A5DC8769}" dt="2025-05-24T09:11:42.402" v="642" actId="478"/>
            <ac:spMkLst>
              <pc:docMk/>
              <pc:sldMasterMk cId="420252791" sldId="2147483648"/>
              <pc:sldLayoutMk cId="108082828" sldId="2147483651"/>
              <ac:spMk id="2" creationId="{59F61742-EFE0-469C-B74A-DEE702451D10}"/>
            </ac:spMkLst>
          </pc:spChg>
          <pc:spChg chg="del">
            <ac:chgData name="Igor Pawelec" userId="836566ee-9bd3-4321-b7bd-11cf9729ee9a" providerId="ADAL" clId="{611AA4A7-ECF6-4BF7-86E5-D493A5DC8769}" dt="2025-05-24T09:41:00.080" v="823"/>
            <ac:spMkLst>
              <pc:docMk/>
              <pc:sldMasterMk cId="420252791" sldId="2147483648"/>
              <pc:sldLayoutMk cId="108082828" sldId="2147483651"/>
              <ac:spMk id="3" creationId="{6B92B5BF-A7F7-7C3F-7FA5-A13E8991E2A3}"/>
            </ac:spMkLst>
          </pc:spChg>
          <pc:spChg chg="del">
            <ac:chgData name="Igor Pawelec" userId="836566ee-9bd3-4321-b7bd-11cf9729ee9a" providerId="ADAL" clId="{611AA4A7-ECF6-4BF7-86E5-D493A5DC8769}" dt="2025-05-24T09:41:00.080" v="823"/>
            <ac:spMkLst>
              <pc:docMk/>
              <pc:sldMasterMk cId="420252791" sldId="2147483648"/>
              <pc:sldLayoutMk cId="108082828" sldId="2147483651"/>
              <ac:spMk id="4" creationId="{274779E1-D930-C1E7-C026-A69189998688}"/>
            </ac:spMkLst>
          </pc:spChg>
          <pc:spChg chg="del">
            <ac:chgData name="Igor Pawelec" userId="836566ee-9bd3-4321-b7bd-11cf9729ee9a" providerId="ADAL" clId="{611AA4A7-ECF6-4BF7-86E5-D493A5DC8769}" dt="2025-05-24T09:41:00.080" v="823"/>
            <ac:spMkLst>
              <pc:docMk/>
              <pc:sldMasterMk cId="420252791" sldId="2147483648"/>
              <pc:sldLayoutMk cId="108082828" sldId="2147483651"/>
              <ac:spMk id="5" creationId="{963ACBB2-2CC9-5653-5268-A90EEE154A8C}"/>
            </ac:spMkLst>
          </pc:spChg>
          <pc:spChg chg="add mod ord">
            <ac:chgData name="Igor Pawelec" userId="836566ee-9bd3-4321-b7bd-11cf9729ee9a" providerId="ADAL" clId="{611AA4A7-ECF6-4BF7-86E5-D493A5DC8769}" dt="2025-05-24T09:07:55.784" v="640" actId="167"/>
            <ac:spMkLst>
              <pc:docMk/>
              <pc:sldMasterMk cId="420252791" sldId="2147483648"/>
              <pc:sldLayoutMk cId="108082828" sldId="2147483651"/>
              <ac:spMk id="9" creationId="{5C676F73-1679-8615-0007-56643945A8F1}"/>
            </ac:spMkLst>
          </pc:spChg>
          <pc:spChg chg="add mod">
            <ac:chgData name="Igor Pawelec" userId="836566ee-9bd3-4321-b7bd-11cf9729ee9a" providerId="ADAL" clId="{611AA4A7-ECF6-4BF7-86E5-D493A5DC8769}" dt="2025-05-24T09:55:30.271" v="847" actId="1076"/>
            <ac:spMkLst>
              <pc:docMk/>
              <pc:sldMasterMk cId="420252791" sldId="2147483648"/>
              <pc:sldLayoutMk cId="108082828" sldId="2147483651"/>
              <ac:spMk id="10" creationId="{952E477F-8714-B284-C4C2-8391D5C4E283}"/>
            </ac:spMkLst>
          </pc:spChg>
          <pc:spChg chg="add mod">
            <ac:chgData name="Igor Pawelec" userId="836566ee-9bd3-4321-b7bd-11cf9729ee9a" providerId="ADAL" clId="{611AA4A7-ECF6-4BF7-86E5-D493A5DC8769}" dt="2025-05-24T10:18:34.721" v="1036" actId="164"/>
            <ac:spMkLst>
              <pc:docMk/>
              <pc:sldMasterMk cId="420252791" sldId="2147483648"/>
              <pc:sldLayoutMk cId="108082828" sldId="2147483651"/>
              <ac:spMk id="13" creationId="{2B9F47AE-7458-133B-3388-315D101E6CCD}"/>
            </ac:spMkLst>
          </pc:spChg>
          <pc:spChg chg="add mod">
            <ac:chgData name="Igor Pawelec" userId="836566ee-9bd3-4321-b7bd-11cf9729ee9a" providerId="ADAL" clId="{611AA4A7-ECF6-4BF7-86E5-D493A5DC8769}" dt="2025-05-24T09:27:40.690" v="729" actId="164"/>
            <ac:spMkLst>
              <pc:docMk/>
              <pc:sldMasterMk cId="420252791" sldId="2147483648"/>
              <pc:sldLayoutMk cId="108082828" sldId="2147483651"/>
              <ac:spMk id="20" creationId="{65172979-A54C-2076-514F-7A98FA72DE2F}"/>
            </ac:spMkLst>
          </pc:spChg>
          <pc:spChg chg="add mod">
            <ac:chgData name="Igor Pawelec" userId="836566ee-9bd3-4321-b7bd-11cf9729ee9a" providerId="ADAL" clId="{611AA4A7-ECF6-4BF7-86E5-D493A5DC8769}" dt="2025-05-24T10:18:34.721" v="1036" actId="164"/>
            <ac:spMkLst>
              <pc:docMk/>
              <pc:sldMasterMk cId="420252791" sldId="2147483648"/>
              <pc:sldLayoutMk cId="108082828" sldId="2147483651"/>
              <ac:spMk id="23" creationId="{D4634112-CF18-2933-18FF-42BFAC4EEDAF}"/>
            </ac:spMkLst>
          </pc:spChg>
          <pc:spChg chg="add mod">
            <ac:chgData name="Igor Pawelec" userId="836566ee-9bd3-4321-b7bd-11cf9729ee9a" providerId="ADAL" clId="{611AA4A7-ECF6-4BF7-86E5-D493A5DC8769}" dt="2025-05-24T10:18:34.721" v="1036" actId="164"/>
            <ac:spMkLst>
              <pc:docMk/>
              <pc:sldMasterMk cId="420252791" sldId="2147483648"/>
              <pc:sldLayoutMk cId="108082828" sldId="2147483651"/>
              <ac:spMk id="24" creationId="{68871FED-E23D-69C9-776C-C02AB42A255A}"/>
            </ac:spMkLst>
          </pc:spChg>
          <pc:spChg chg="add mod">
            <ac:chgData name="Igor Pawelec" userId="836566ee-9bd3-4321-b7bd-11cf9729ee9a" providerId="ADAL" clId="{611AA4A7-ECF6-4BF7-86E5-D493A5DC8769}" dt="2025-05-24T10:18:34.721" v="1036" actId="164"/>
            <ac:spMkLst>
              <pc:docMk/>
              <pc:sldMasterMk cId="420252791" sldId="2147483648"/>
              <pc:sldLayoutMk cId="108082828" sldId="2147483651"/>
              <ac:spMk id="25" creationId="{19288719-EB3A-C2DD-9E85-C4A10E833F83}"/>
            </ac:spMkLst>
          </pc:spChg>
          <pc:spChg chg="add mod">
            <ac:chgData name="Igor Pawelec" userId="836566ee-9bd3-4321-b7bd-11cf9729ee9a" providerId="ADAL" clId="{611AA4A7-ECF6-4BF7-86E5-D493A5DC8769}" dt="2025-05-24T09:41:01.331" v="824"/>
            <ac:spMkLst>
              <pc:docMk/>
              <pc:sldMasterMk cId="420252791" sldId="2147483648"/>
              <pc:sldLayoutMk cId="108082828" sldId="2147483651"/>
              <ac:spMk id="26" creationId="{FB25655D-B00D-23BE-99EE-FE2B947C3851}"/>
            </ac:spMkLst>
          </pc:spChg>
          <pc:spChg chg="add mod">
            <ac:chgData name="Igor Pawelec" userId="836566ee-9bd3-4321-b7bd-11cf9729ee9a" providerId="ADAL" clId="{611AA4A7-ECF6-4BF7-86E5-D493A5DC8769}" dt="2025-05-24T09:41:01.331" v="824"/>
            <ac:spMkLst>
              <pc:docMk/>
              <pc:sldMasterMk cId="420252791" sldId="2147483648"/>
              <pc:sldLayoutMk cId="108082828" sldId="2147483651"/>
              <ac:spMk id="27" creationId="{A7513A75-BD18-859E-A944-51401752E512}"/>
            </ac:spMkLst>
          </pc:spChg>
          <pc:spChg chg="add mod">
            <ac:chgData name="Igor Pawelec" userId="836566ee-9bd3-4321-b7bd-11cf9729ee9a" providerId="ADAL" clId="{611AA4A7-ECF6-4BF7-86E5-D493A5DC8769}" dt="2025-05-24T09:41:01.331" v="824"/>
            <ac:spMkLst>
              <pc:docMk/>
              <pc:sldMasterMk cId="420252791" sldId="2147483648"/>
              <pc:sldLayoutMk cId="108082828" sldId="2147483651"/>
              <ac:spMk id="28" creationId="{7D0EC5C9-85B2-6CBD-9D23-A1A54823B3AA}"/>
            </ac:spMkLst>
          </pc:spChg>
          <pc:spChg chg="add mod">
            <ac:chgData name="Igor Pawelec" userId="836566ee-9bd3-4321-b7bd-11cf9729ee9a" providerId="ADAL" clId="{611AA4A7-ECF6-4BF7-86E5-D493A5DC8769}" dt="2025-05-24T10:19:47.289" v="1044" actId="14100"/>
            <ac:spMkLst>
              <pc:docMk/>
              <pc:sldMasterMk cId="420252791" sldId="2147483648"/>
              <pc:sldLayoutMk cId="108082828" sldId="2147483651"/>
              <ac:spMk id="30" creationId="{A4D49667-8C3D-4CEA-CA01-F9FC111BCEB4}"/>
            </ac:spMkLst>
          </pc:spChg>
          <pc:spChg chg="add mod">
            <ac:chgData name="Igor Pawelec" userId="836566ee-9bd3-4321-b7bd-11cf9729ee9a" providerId="ADAL" clId="{611AA4A7-ECF6-4BF7-86E5-D493A5DC8769}" dt="2025-05-24T10:22:03.964" v="1129" actId="207"/>
            <ac:spMkLst>
              <pc:docMk/>
              <pc:sldMasterMk cId="420252791" sldId="2147483648"/>
              <pc:sldLayoutMk cId="108082828" sldId="2147483651"/>
              <ac:spMk id="33" creationId="{3C532F3F-D98E-E62C-0EC0-19AFBCE5A005}"/>
            </ac:spMkLst>
          </pc:spChg>
          <pc:spChg chg="add del mod">
            <ac:chgData name="Igor Pawelec" userId="836566ee-9bd3-4321-b7bd-11cf9729ee9a" providerId="ADAL" clId="{611AA4A7-ECF6-4BF7-86E5-D493A5DC8769}" dt="2025-05-24T10:26:53.575" v="1188" actId="478"/>
            <ac:spMkLst>
              <pc:docMk/>
              <pc:sldMasterMk cId="420252791" sldId="2147483648"/>
              <pc:sldLayoutMk cId="108082828" sldId="2147483651"/>
              <ac:spMk id="34" creationId="{8F7C2526-9241-9064-D1B5-A997CF593335}"/>
            </ac:spMkLst>
          </pc:spChg>
          <pc:spChg chg="add del mod">
            <ac:chgData name="Igor Pawelec" userId="836566ee-9bd3-4321-b7bd-11cf9729ee9a" providerId="ADAL" clId="{611AA4A7-ECF6-4BF7-86E5-D493A5DC8769}" dt="2025-05-24T10:24:19.431" v="1134" actId="21"/>
            <ac:spMkLst>
              <pc:docMk/>
              <pc:sldMasterMk cId="420252791" sldId="2147483648"/>
              <pc:sldLayoutMk cId="108082828" sldId="2147483651"/>
              <ac:spMk id="35" creationId="{1CCEC043-EC0D-EA3A-5D1B-B7B4266D0F28}"/>
            </ac:spMkLst>
          </pc:spChg>
          <pc:grpChg chg="add mod">
            <ac:chgData name="Igor Pawelec" userId="836566ee-9bd3-4321-b7bd-11cf9729ee9a" providerId="ADAL" clId="{611AA4A7-ECF6-4BF7-86E5-D493A5DC8769}" dt="2025-05-24T10:18:34.721" v="1036" actId="164"/>
            <ac:grpSpMkLst>
              <pc:docMk/>
              <pc:sldMasterMk cId="420252791" sldId="2147483648"/>
              <pc:sldLayoutMk cId="108082828" sldId="2147483651"/>
              <ac:grpSpMk id="21" creationId="{F8F5EE1A-65AB-4279-75D3-E21792FFC46F}"/>
            </ac:grpSpMkLst>
          </pc:grpChg>
          <pc:grpChg chg="add mod">
            <ac:chgData name="Igor Pawelec" userId="836566ee-9bd3-4321-b7bd-11cf9729ee9a" providerId="ADAL" clId="{611AA4A7-ECF6-4BF7-86E5-D493A5DC8769}" dt="2025-05-24T10:18:34.721" v="1036" actId="164"/>
            <ac:grpSpMkLst>
              <pc:docMk/>
              <pc:sldMasterMk cId="420252791" sldId="2147483648"/>
              <pc:sldLayoutMk cId="108082828" sldId="2147483651"/>
              <ac:grpSpMk id="22" creationId="{C853ABE2-79EA-C411-955E-FD4A9A261D4D}"/>
            </ac:grpSpMkLst>
          </pc:grpChg>
          <pc:grpChg chg="add mod">
            <ac:chgData name="Igor Pawelec" userId="836566ee-9bd3-4321-b7bd-11cf9729ee9a" providerId="ADAL" clId="{611AA4A7-ECF6-4BF7-86E5-D493A5DC8769}" dt="2025-05-24T10:22:31.902" v="1130" actId="1076"/>
            <ac:grpSpMkLst>
              <pc:docMk/>
              <pc:sldMasterMk cId="420252791" sldId="2147483648"/>
              <pc:sldLayoutMk cId="108082828" sldId="2147483651"/>
              <ac:grpSpMk id="31" creationId="{2F68954B-C1B9-8B03-5E29-8A0EE7F663E2}"/>
            </ac:grpSpMkLst>
          </pc:grpChg>
          <pc:picChg chg="add mod">
            <ac:chgData name="Igor Pawelec" userId="836566ee-9bd3-4321-b7bd-11cf9729ee9a" providerId="ADAL" clId="{611AA4A7-ECF6-4BF7-86E5-D493A5DC8769}" dt="2025-05-24T09:27:40.690" v="729" actId="164"/>
            <ac:picMkLst>
              <pc:docMk/>
              <pc:sldMasterMk cId="420252791" sldId="2147483648"/>
              <pc:sldLayoutMk cId="108082828" sldId="2147483651"/>
              <ac:picMk id="7" creationId="{4B4CDA86-5A55-4000-EB4B-7E07DE26C102}"/>
            </ac:picMkLst>
          </pc:picChg>
          <pc:picChg chg="add del mod">
            <ac:chgData name="Igor Pawelec" userId="836566ee-9bd3-4321-b7bd-11cf9729ee9a" providerId="ADAL" clId="{611AA4A7-ECF6-4BF7-86E5-D493A5DC8769}" dt="2025-05-24T09:07:04.708" v="632" actId="478"/>
            <ac:picMkLst>
              <pc:docMk/>
              <pc:sldMasterMk cId="420252791" sldId="2147483648"/>
              <pc:sldLayoutMk cId="108082828" sldId="2147483651"/>
              <ac:picMk id="8" creationId="{2D722958-2911-5B99-B936-13ED3AE8DA33}"/>
            </ac:picMkLst>
          </pc:picChg>
          <pc:picChg chg="add mod">
            <ac:chgData name="Igor Pawelec" userId="836566ee-9bd3-4321-b7bd-11cf9729ee9a" providerId="ADAL" clId="{611AA4A7-ECF6-4BF7-86E5-D493A5DC8769}" dt="2025-05-24T10:18:34.721" v="1036" actId="164"/>
            <ac:picMkLst>
              <pc:docMk/>
              <pc:sldMasterMk cId="420252791" sldId="2147483648"/>
              <pc:sldLayoutMk cId="108082828" sldId="2147483651"/>
              <ac:picMk id="12" creationId="{C697FBEF-36D6-FBEA-E101-55C10690DD4E}"/>
            </ac:picMkLst>
          </pc:picChg>
          <pc:picChg chg="add mod">
            <ac:chgData name="Igor Pawelec" userId="836566ee-9bd3-4321-b7bd-11cf9729ee9a" providerId="ADAL" clId="{611AA4A7-ECF6-4BF7-86E5-D493A5DC8769}" dt="2025-05-24T09:30:03.619" v="744" actId="164"/>
            <ac:picMkLst>
              <pc:docMk/>
              <pc:sldMasterMk cId="420252791" sldId="2147483648"/>
              <pc:sldLayoutMk cId="108082828" sldId="2147483651"/>
              <ac:picMk id="15" creationId="{EF6D523D-DC8C-EA75-4BEC-48C87617AAA2}"/>
            </ac:picMkLst>
          </pc:picChg>
          <pc:picChg chg="add mod">
            <ac:chgData name="Igor Pawelec" userId="836566ee-9bd3-4321-b7bd-11cf9729ee9a" providerId="ADAL" clId="{611AA4A7-ECF6-4BF7-86E5-D493A5DC8769}" dt="2025-05-24T09:30:03.619" v="744" actId="164"/>
            <ac:picMkLst>
              <pc:docMk/>
              <pc:sldMasterMk cId="420252791" sldId="2147483648"/>
              <pc:sldLayoutMk cId="108082828" sldId="2147483651"/>
              <ac:picMk id="17" creationId="{81E2948E-3A89-A71A-22BF-B1F04D36BB88}"/>
            </ac:picMkLst>
          </pc:picChg>
          <pc:picChg chg="add mod">
            <ac:chgData name="Igor Pawelec" userId="836566ee-9bd3-4321-b7bd-11cf9729ee9a" providerId="ADAL" clId="{611AA4A7-ECF6-4BF7-86E5-D493A5DC8769}" dt="2025-05-24T09:30:03.619" v="744" actId="164"/>
            <ac:picMkLst>
              <pc:docMk/>
              <pc:sldMasterMk cId="420252791" sldId="2147483648"/>
              <pc:sldLayoutMk cId="108082828" sldId="2147483651"/>
              <ac:picMk id="19" creationId="{C690DE1E-A618-63A1-AD42-C06E697FE890}"/>
            </ac:picMkLst>
          </pc:picChg>
          <pc:picChg chg="add del mod">
            <ac:chgData name="Igor Pawelec" userId="836566ee-9bd3-4321-b7bd-11cf9729ee9a" providerId="ADAL" clId="{611AA4A7-ECF6-4BF7-86E5-D493A5DC8769}" dt="2025-05-24T10:08:29.174" v="868" actId="21"/>
            <ac:picMkLst>
              <pc:docMk/>
              <pc:sldMasterMk cId="420252791" sldId="2147483648"/>
              <pc:sldLayoutMk cId="108082828" sldId="2147483651"/>
              <ac:picMk id="29" creationId="{5338376E-07CA-1F82-E231-E3CBCD829B77}"/>
            </ac:picMkLst>
          </pc:picChg>
          <pc:picChg chg="add mod">
            <ac:chgData name="Igor Pawelec" userId="836566ee-9bd3-4321-b7bd-11cf9729ee9a" providerId="ADAL" clId="{611AA4A7-ECF6-4BF7-86E5-D493A5DC8769}" dt="2025-05-24T10:20:51.568" v="1051" actId="1076"/>
            <ac:picMkLst>
              <pc:docMk/>
              <pc:sldMasterMk cId="420252791" sldId="2147483648"/>
              <pc:sldLayoutMk cId="108082828" sldId="2147483651"/>
              <ac:picMk id="32" creationId="{47551C0B-3423-A3EB-CD79-33F7B1378617}"/>
            </ac:picMkLst>
          </pc:picChg>
          <pc:picChg chg="add mod">
            <ac:chgData name="Igor Pawelec" userId="836566ee-9bd3-4321-b7bd-11cf9729ee9a" providerId="ADAL" clId="{611AA4A7-ECF6-4BF7-86E5-D493A5DC8769}" dt="2025-05-24T10:27:50.027" v="1192" actId="1076"/>
            <ac:picMkLst>
              <pc:docMk/>
              <pc:sldMasterMk cId="420252791" sldId="2147483648"/>
              <pc:sldLayoutMk cId="108082828" sldId="2147483651"/>
              <ac:picMk id="36" creationId="{F47B9B41-EEFA-F95C-5D49-7AD7C8F1533F}"/>
            </ac:picMkLst>
          </pc:picChg>
          <pc:picChg chg="add mod">
            <ac:chgData name="Igor Pawelec" userId="836566ee-9bd3-4321-b7bd-11cf9729ee9a" providerId="ADAL" clId="{611AA4A7-ECF6-4BF7-86E5-D493A5DC8769}" dt="2025-05-24T10:27:50.027" v="1192" actId="1076"/>
            <ac:picMkLst>
              <pc:docMk/>
              <pc:sldMasterMk cId="420252791" sldId="2147483648"/>
              <pc:sldLayoutMk cId="108082828" sldId="2147483651"/>
              <ac:picMk id="37" creationId="{5AE017C4-B5A6-C201-B108-7E7FD7EC07C8}"/>
            </ac:picMkLst>
          </pc:picChg>
        </pc:sldLayoutChg>
        <pc:sldLayoutChg chg="addSp delSp modSp mod ord modTransition modAnim">
          <pc:chgData name="Igor Pawelec" userId="836566ee-9bd3-4321-b7bd-11cf9729ee9a" providerId="ADAL" clId="{611AA4A7-ECF6-4BF7-86E5-D493A5DC8769}" dt="2025-05-24T10:50:08.234" v="1525"/>
          <pc:sldLayoutMkLst>
            <pc:docMk/>
            <pc:sldMasterMk cId="420252791" sldId="2147483648"/>
            <pc:sldLayoutMk cId="1395428085" sldId="2147483652"/>
          </pc:sldLayoutMkLst>
          <pc:spChg chg="add del">
            <ac:chgData name="Igor Pawelec" userId="836566ee-9bd3-4321-b7bd-11cf9729ee9a" providerId="ADAL" clId="{611AA4A7-ECF6-4BF7-86E5-D493A5DC8769}" dt="2025-05-24T10:45:16.167" v="1468" actId="11529"/>
            <ac:spMkLst>
              <pc:docMk/>
              <pc:sldMasterMk cId="420252791" sldId="2147483648"/>
              <pc:sldLayoutMk cId="1395428085" sldId="2147483652"/>
              <ac:spMk id="4" creationId="{620667D8-13AB-1413-271A-9CD31FA453C1}"/>
            </ac:spMkLst>
          </pc:spChg>
          <pc:spChg chg="add mod">
            <ac:chgData name="Igor Pawelec" userId="836566ee-9bd3-4321-b7bd-11cf9729ee9a" providerId="ADAL" clId="{611AA4A7-ECF6-4BF7-86E5-D493A5DC8769}" dt="2025-05-24T10:45:07.871" v="1467" actId="11529"/>
            <ac:spMkLst>
              <pc:docMk/>
              <pc:sldMasterMk cId="420252791" sldId="2147483648"/>
              <pc:sldLayoutMk cId="1395428085" sldId="2147483652"/>
              <ac:spMk id="5" creationId="{58CAF9CB-A860-9603-FA4E-9E0C54CF6902}"/>
            </ac:spMkLst>
          </pc:spChg>
          <pc:spChg chg="add del mod">
            <ac:chgData name="Igor Pawelec" userId="836566ee-9bd3-4321-b7bd-11cf9729ee9a" providerId="ADAL" clId="{611AA4A7-ECF6-4BF7-86E5-D493A5DC8769}" dt="2025-05-24T10:48:14.084" v="1519" actId="21"/>
            <ac:spMkLst>
              <pc:docMk/>
              <pc:sldMasterMk cId="420252791" sldId="2147483648"/>
              <pc:sldLayoutMk cId="1395428085" sldId="2147483652"/>
              <ac:spMk id="6" creationId="{A4D49667-8C3D-4CEA-CA01-F9FC111BCEB4}"/>
            </ac:spMkLst>
          </pc:spChg>
          <pc:spChg chg="add del mod">
            <ac:chgData name="Igor Pawelec" userId="836566ee-9bd3-4321-b7bd-11cf9729ee9a" providerId="ADAL" clId="{611AA4A7-ECF6-4BF7-86E5-D493A5DC8769}" dt="2025-05-24T10:48:48.799" v="1522" actId="21"/>
            <ac:spMkLst>
              <pc:docMk/>
              <pc:sldMasterMk cId="420252791" sldId="2147483648"/>
              <pc:sldLayoutMk cId="1395428085" sldId="2147483652"/>
              <ac:spMk id="8" creationId="{3C532F3F-D98E-E62C-0EC0-19AFBCE5A005}"/>
            </ac:spMkLst>
          </pc:spChg>
          <pc:spChg chg="add del">
            <ac:chgData name="Igor Pawelec" userId="836566ee-9bd3-4321-b7bd-11cf9729ee9a" providerId="ADAL" clId="{611AA4A7-ECF6-4BF7-86E5-D493A5DC8769}" dt="2025-05-24T10:46:20.598" v="1473" actId="11529"/>
            <ac:spMkLst>
              <pc:docMk/>
              <pc:sldMasterMk cId="420252791" sldId="2147483648"/>
              <pc:sldLayoutMk cId="1395428085" sldId="2147483652"/>
              <ac:spMk id="11" creationId="{63240EA5-1CE7-3B60-1EE7-CD5EEEFA867B}"/>
            </ac:spMkLst>
          </pc:spChg>
          <pc:spChg chg="mod">
            <ac:chgData name="Igor Pawelec" userId="836566ee-9bd3-4321-b7bd-11cf9729ee9a" providerId="ADAL" clId="{611AA4A7-ECF6-4BF7-86E5-D493A5DC8769}" dt="2025-05-24T10:48:34.421" v="1521" actId="165"/>
            <ac:spMkLst>
              <pc:docMk/>
              <pc:sldMasterMk cId="420252791" sldId="2147483648"/>
              <pc:sldLayoutMk cId="1395428085" sldId="2147483652"/>
              <ac:spMk id="13" creationId="{2B9F47AE-7458-133B-3388-315D101E6CCD}"/>
            </ac:spMkLst>
          </pc:spChg>
          <pc:spChg chg="add del mod">
            <ac:chgData name="Igor Pawelec" userId="836566ee-9bd3-4321-b7bd-11cf9729ee9a" providerId="ADAL" clId="{611AA4A7-ECF6-4BF7-86E5-D493A5DC8769}" dt="2025-05-24T10:48:06.810" v="1518" actId="478"/>
            <ac:spMkLst>
              <pc:docMk/>
              <pc:sldMasterMk cId="420252791" sldId="2147483648"/>
              <pc:sldLayoutMk cId="1395428085" sldId="2147483652"/>
              <ac:spMk id="14" creationId="{A616E489-D8BF-A05F-62B6-866A3DB4B0C3}"/>
            </ac:spMkLst>
          </pc:spChg>
          <pc:spChg chg="mod">
            <ac:chgData name="Igor Pawelec" userId="836566ee-9bd3-4321-b7bd-11cf9729ee9a" providerId="ADAL" clId="{611AA4A7-ECF6-4BF7-86E5-D493A5DC8769}" dt="2025-05-24T10:48:34.421" v="1521" actId="165"/>
            <ac:spMkLst>
              <pc:docMk/>
              <pc:sldMasterMk cId="420252791" sldId="2147483648"/>
              <pc:sldLayoutMk cId="1395428085" sldId="2147483652"/>
              <ac:spMk id="20" creationId="{65172979-A54C-2076-514F-7A98FA72DE2F}"/>
            </ac:spMkLst>
          </pc:spChg>
          <pc:spChg chg="mod">
            <ac:chgData name="Igor Pawelec" userId="836566ee-9bd3-4321-b7bd-11cf9729ee9a" providerId="ADAL" clId="{611AA4A7-ECF6-4BF7-86E5-D493A5DC8769}" dt="2025-05-24T10:48:34.421" v="1521" actId="165"/>
            <ac:spMkLst>
              <pc:docMk/>
              <pc:sldMasterMk cId="420252791" sldId="2147483648"/>
              <pc:sldLayoutMk cId="1395428085" sldId="2147483652"/>
              <ac:spMk id="23" creationId="{D4634112-CF18-2933-18FF-42BFAC4EEDAF}"/>
            </ac:spMkLst>
          </pc:spChg>
          <pc:spChg chg="mod">
            <ac:chgData name="Igor Pawelec" userId="836566ee-9bd3-4321-b7bd-11cf9729ee9a" providerId="ADAL" clId="{611AA4A7-ECF6-4BF7-86E5-D493A5DC8769}" dt="2025-05-24T10:48:34.421" v="1521" actId="165"/>
            <ac:spMkLst>
              <pc:docMk/>
              <pc:sldMasterMk cId="420252791" sldId="2147483648"/>
              <pc:sldLayoutMk cId="1395428085" sldId="2147483652"/>
              <ac:spMk id="24" creationId="{68871FED-E23D-69C9-776C-C02AB42A255A}"/>
            </ac:spMkLst>
          </pc:spChg>
          <pc:spChg chg="mod">
            <ac:chgData name="Igor Pawelec" userId="836566ee-9bd3-4321-b7bd-11cf9729ee9a" providerId="ADAL" clId="{611AA4A7-ECF6-4BF7-86E5-D493A5DC8769}" dt="2025-05-24T10:48:34.421" v="1521" actId="165"/>
            <ac:spMkLst>
              <pc:docMk/>
              <pc:sldMasterMk cId="420252791" sldId="2147483648"/>
              <pc:sldLayoutMk cId="1395428085" sldId="2147483652"/>
              <ac:spMk id="25" creationId="{19288719-EB3A-C2DD-9E85-C4A10E833F83}"/>
            </ac:spMkLst>
          </pc:spChg>
          <pc:spChg chg="del mod">
            <ac:chgData name="Igor Pawelec" userId="836566ee-9bd3-4321-b7bd-11cf9729ee9a" providerId="ADAL" clId="{611AA4A7-ECF6-4BF7-86E5-D493A5DC8769}" dt="2025-05-24T10:41:26.765" v="1463" actId="21"/>
            <ac:spMkLst>
              <pc:docMk/>
              <pc:sldMasterMk cId="420252791" sldId="2147483648"/>
              <pc:sldLayoutMk cId="1395428085" sldId="2147483652"/>
              <ac:spMk id="30" creationId="{A4D49667-8C3D-4CEA-CA01-F9FC111BCEB4}"/>
            </ac:spMkLst>
          </pc:spChg>
          <pc:spChg chg="del mod">
            <ac:chgData name="Igor Pawelec" userId="836566ee-9bd3-4321-b7bd-11cf9729ee9a" providerId="ADAL" clId="{611AA4A7-ECF6-4BF7-86E5-D493A5DC8769}" dt="2025-05-24T10:42:02.774" v="1465" actId="21"/>
            <ac:spMkLst>
              <pc:docMk/>
              <pc:sldMasterMk cId="420252791" sldId="2147483648"/>
              <pc:sldLayoutMk cId="1395428085" sldId="2147483652"/>
              <ac:spMk id="33" creationId="{3C532F3F-D98E-E62C-0EC0-19AFBCE5A005}"/>
            </ac:spMkLst>
          </pc:spChg>
          <pc:grpChg chg="add del mod">
            <ac:chgData name="Igor Pawelec" userId="836566ee-9bd3-4321-b7bd-11cf9729ee9a" providerId="ADAL" clId="{611AA4A7-ECF6-4BF7-86E5-D493A5DC8769}" dt="2025-05-24T10:42:02.774" v="1465" actId="21"/>
            <ac:grpSpMkLst>
              <pc:docMk/>
              <pc:sldMasterMk cId="420252791" sldId="2147483648"/>
              <pc:sldLayoutMk cId="1395428085" sldId="2147483652"/>
              <ac:grpSpMk id="2" creationId="{A18EF9EA-1A72-A88F-3DC9-42E008BD2EA4}"/>
            </ac:grpSpMkLst>
          </pc:grpChg>
          <pc:grpChg chg="add mod">
            <ac:chgData name="Igor Pawelec" userId="836566ee-9bd3-4321-b7bd-11cf9729ee9a" providerId="ADAL" clId="{611AA4A7-ECF6-4BF7-86E5-D493A5DC8769}" dt="2025-05-24T10:33:27.337" v="1424" actId="164"/>
            <ac:grpSpMkLst>
              <pc:docMk/>
              <pc:sldMasterMk cId="420252791" sldId="2147483648"/>
              <pc:sldLayoutMk cId="1395428085" sldId="2147483652"/>
              <ac:grpSpMk id="3" creationId="{3C5A5876-1FF8-6FC0-3CBE-C1048D006414}"/>
            </ac:grpSpMkLst>
          </pc:grpChg>
          <pc:grpChg chg="mod">
            <ac:chgData name="Igor Pawelec" userId="836566ee-9bd3-4321-b7bd-11cf9729ee9a" providerId="ADAL" clId="{611AA4A7-ECF6-4BF7-86E5-D493A5DC8769}" dt="2025-05-24T10:33:27.337" v="1424" actId="164"/>
            <ac:grpSpMkLst>
              <pc:docMk/>
              <pc:sldMasterMk cId="420252791" sldId="2147483648"/>
              <pc:sldLayoutMk cId="1395428085" sldId="2147483652"/>
              <ac:grpSpMk id="31" creationId="{2F68954B-C1B9-8B03-5E29-8A0EE7F663E2}"/>
            </ac:grpSpMkLst>
          </pc:grpChg>
          <pc:picChg chg="mod">
            <ac:chgData name="Igor Pawelec" userId="836566ee-9bd3-4321-b7bd-11cf9729ee9a" providerId="ADAL" clId="{611AA4A7-ECF6-4BF7-86E5-D493A5DC8769}" dt="2025-05-24T10:48:34.421" v="1521" actId="165"/>
            <ac:picMkLst>
              <pc:docMk/>
              <pc:sldMasterMk cId="420252791" sldId="2147483648"/>
              <pc:sldLayoutMk cId="1395428085" sldId="2147483652"/>
              <ac:picMk id="7" creationId="{4B4CDA86-5A55-4000-EB4B-7E07DE26C102}"/>
            </ac:picMkLst>
          </pc:picChg>
          <pc:picChg chg="mod">
            <ac:chgData name="Igor Pawelec" userId="836566ee-9bd3-4321-b7bd-11cf9729ee9a" providerId="ADAL" clId="{611AA4A7-ECF6-4BF7-86E5-D493A5DC8769}" dt="2025-05-24T10:48:34.421" v="1521" actId="165"/>
            <ac:picMkLst>
              <pc:docMk/>
              <pc:sldMasterMk cId="420252791" sldId="2147483648"/>
              <pc:sldLayoutMk cId="1395428085" sldId="2147483652"/>
              <ac:picMk id="12" creationId="{C697FBEF-36D6-FBEA-E101-55C10690DD4E}"/>
            </ac:picMkLst>
          </pc:picChg>
          <pc:picChg chg="mod">
            <ac:chgData name="Igor Pawelec" userId="836566ee-9bd3-4321-b7bd-11cf9729ee9a" providerId="ADAL" clId="{611AA4A7-ECF6-4BF7-86E5-D493A5DC8769}" dt="2025-05-24T10:48:34.421" v="1521" actId="165"/>
            <ac:picMkLst>
              <pc:docMk/>
              <pc:sldMasterMk cId="420252791" sldId="2147483648"/>
              <pc:sldLayoutMk cId="1395428085" sldId="2147483652"/>
              <ac:picMk id="17" creationId="{81E2948E-3A89-A71A-22BF-B1F04D36BB88}"/>
            </ac:picMkLst>
          </pc:picChg>
          <pc:picChg chg="mod">
            <ac:chgData name="Igor Pawelec" userId="836566ee-9bd3-4321-b7bd-11cf9729ee9a" providerId="ADAL" clId="{611AA4A7-ECF6-4BF7-86E5-D493A5DC8769}" dt="2025-05-24T10:48:34.421" v="1521" actId="165"/>
            <ac:picMkLst>
              <pc:docMk/>
              <pc:sldMasterMk cId="420252791" sldId="2147483648"/>
              <pc:sldLayoutMk cId="1395428085" sldId="2147483652"/>
              <ac:picMk id="19" creationId="{C690DE1E-A618-63A1-AD42-C06E697FE890}"/>
            </ac:picMkLst>
          </pc:picChg>
          <pc:picChg chg="del mod topLvl">
            <ac:chgData name="Igor Pawelec" userId="836566ee-9bd3-4321-b7bd-11cf9729ee9a" providerId="ADAL" clId="{611AA4A7-ECF6-4BF7-86E5-D493A5DC8769}" dt="2025-05-24T10:48:48.799" v="1522" actId="21"/>
            <ac:picMkLst>
              <pc:docMk/>
              <pc:sldMasterMk cId="420252791" sldId="2147483648"/>
              <pc:sldLayoutMk cId="1395428085" sldId="2147483652"/>
              <ac:picMk id="32" creationId="{47551C0B-3423-A3EB-CD79-33F7B1378617}"/>
            </ac:picMkLst>
          </pc:picChg>
          <pc:picChg chg="del">
            <ac:chgData name="Igor Pawelec" userId="836566ee-9bd3-4321-b7bd-11cf9729ee9a" providerId="ADAL" clId="{611AA4A7-ECF6-4BF7-86E5-D493A5DC8769}" dt="2025-05-24T10:30:10.326" v="1413" actId="478"/>
            <ac:picMkLst>
              <pc:docMk/>
              <pc:sldMasterMk cId="420252791" sldId="2147483648"/>
              <pc:sldLayoutMk cId="1395428085" sldId="2147483652"/>
              <ac:picMk id="36" creationId="{F47B9B41-EEFA-F95C-5D49-7AD7C8F1533F}"/>
            </ac:picMkLst>
          </pc:picChg>
          <pc:picChg chg="del">
            <ac:chgData name="Igor Pawelec" userId="836566ee-9bd3-4321-b7bd-11cf9729ee9a" providerId="ADAL" clId="{611AA4A7-ECF6-4BF7-86E5-D493A5DC8769}" dt="2025-05-24T10:30:09.817" v="1412" actId="478"/>
            <ac:picMkLst>
              <pc:docMk/>
              <pc:sldMasterMk cId="420252791" sldId="2147483648"/>
              <pc:sldLayoutMk cId="1395428085" sldId="2147483652"/>
              <ac:picMk id="37" creationId="{5AE017C4-B5A6-C201-B108-7E7FD7EC07C8}"/>
            </ac:picMkLst>
          </pc:pic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7EE1FFD4-B2ED-1AD0-BFD5-C22A521439C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8F27DA78-C5C6-98F7-08A8-FFC19941B84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34771D-B884-4CD5-9DC7-BF9905930F69}" type="datetimeFigureOut">
              <a:rPr lang="pl-PL" smtClean="0"/>
              <a:t>24.05.2025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FA6109DC-ACC1-5FDC-2FD0-BD3C837E425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8DBF0F62-6D99-78E1-A3B0-3D4DFB6A9B6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A4A23E-1C3F-4071-84F3-CE138F38BF8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2880689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B82DBA-DB94-4FED-9D93-1D1B982D5E66}" type="datetimeFigureOut">
              <a:rPr lang="pl-PL" smtClean="0"/>
              <a:t>24.05.2025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24476E-1F5B-4B0F-9C97-408A99A2845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3871033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6" Type="http://schemas.openxmlformats.org/officeDocument/2006/relationships/image" Target="../media/image6.png"/><Relationship Id="rId5" Type="http://schemas.openxmlformats.org/officeDocument/2006/relationships/hyperlink" Target="mailto:info@grss-ieee.pl" TargetMode="External"/><Relationship Id="rId10" Type="http://schemas.openxmlformats.org/officeDocument/2006/relationships/audio" Target="../media/audio1.wav"/><Relationship Id="rId4" Type="http://schemas.openxmlformats.org/officeDocument/2006/relationships/image" Target="../media/image5.svg"/><Relationship Id="rId9" Type="http://schemas.openxmlformats.org/officeDocument/2006/relationships/image" Target="../media/image9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audio" Target="../media/audio1.wav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12" Type="http://schemas.openxmlformats.org/officeDocument/2006/relationships/image" Target="../media/image11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6" Type="http://schemas.openxmlformats.org/officeDocument/2006/relationships/image" Target="../media/image6.png"/><Relationship Id="rId11" Type="http://schemas.openxmlformats.org/officeDocument/2006/relationships/image" Target="../media/image10.png"/><Relationship Id="rId5" Type="http://schemas.openxmlformats.org/officeDocument/2006/relationships/hyperlink" Target="mailto:info@grss-ieee.pl" TargetMode="External"/><Relationship Id="rId10" Type="http://schemas.openxmlformats.org/officeDocument/2006/relationships/hyperlink" Target="mailto:igor.pawelec@student.urk.edu.pl" TargetMode="External"/><Relationship Id="rId4" Type="http://schemas.openxmlformats.org/officeDocument/2006/relationships/image" Target="../media/image5.svg"/><Relationship Id="rId9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Obraz 17" descr="Obraz zawierający transport, satelita, Ziemia, statek kosmiczny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5578483E-E488-261F-D008-A6F99C569D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762" b="99023" l="977" r="96973">
                        <a14:foregroundMark x1="29102" y1="9082" x2="48535" y2="5664"/>
                        <a14:foregroundMark x1="48535" y1="5664" x2="66602" y2="8008"/>
                        <a14:foregroundMark x1="66602" y1="8008" x2="88281" y2="23145"/>
                        <a14:foregroundMark x1="88281" y1="23145" x2="96680" y2="34180"/>
                        <a14:foregroundMark x1="96680" y1="34180" x2="99512" y2="59082"/>
                        <a14:foregroundMark x1="99512" y1="59082" x2="99414" y2="85547"/>
                        <a14:foregroundMark x1="99414" y1="85547" x2="85059" y2="99902"/>
                        <a14:foregroundMark x1="85059" y1="99902" x2="14938" y2="96830"/>
                        <a14:foregroundMark x1="6301" y1="87841" x2="3723" y2="83478"/>
                        <a14:foregroundMark x1="972" y1="30265" x2="977" y2="29980"/>
                        <a14:foregroundMark x1="98" y1="77344" x2="911" y2="33564"/>
                        <a14:foregroundMark x1="6415" y1="25848" x2="28613" y2="8984"/>
                        <a14:foregroundMark x1="32813" y1="27539" x2="20117" y2="31445"/>
                        <a14:foregroundMark x1="20117" y1="31445" x2="11328" y2="46387"/>
                        <a14:foregroundMark x1="11328" y1="46387" x2="12109" y2="81348"/>
                        <a14:foregroundMark x1="12109" y1="81348" x2="17090" y2="92188"/>
                        <a14:foregroundMark x1="17090" y1="92188" x2="46094" y2="94629"/>
                        <a14:foregroundMark x1="46094" y1="94629" x2="89453" y2="77051"/>
                        <a14:foregroundMark x1="89453" y1="77051" x2="89355" y2="58105"/>
                        <a14:foregroundMark x1="89355" y1="58105" x2="77246" y2="32910"/>
                        <a14:foregroundMark x1="77246" y1="32910" x2="55176" y2="22266"/>
                        <a14:foregroundMark x1="55176" y1="22266" x2="34570" y2="20020"/>
                        <a14:foregroundMark x1="34570" y1="20020" x2="25293" y2="25977"/>
                        <a14:foregroundMark x1="25293" y1="25977" x2="24609" y2="28613"/>
                        <a14:foregroundMark x1="29785" y1="65527" x2="19043" y2="74512"/>
                        <a14:foregroundMark x1="19043" y1="74512" x2="25293" y2="85547"/>
                        <a14:foregroundMark x1="25293" y1="85547" x2="41406" y2="92383"/>
                        <a14:foregroundMark x1="41406" y1="92383" x2="64746" y2="86133"/>
                        <a14:foregroundMark x1="64746" y1="86133" x2="79492" y2="68945"/>
                        <a14:foregroundMark x1="79492" y1="68945" x2="72559" y2="47266"/>
                        <a14:foregroundMark x1="72559" y1="47266" x2="26465" y2="67188"/>
                        <a14:foregroundMark x1="47559" y1="61426" x2="25488" y2="66504"/>
                        <a14:foregroundMark x1="25488" y1="66504" x2="10059" y2="77246"/>
                        <a14:foregroundMark x1="10059" y1="77246" x2="32520" y2="87207"/>
                        <a14:foregroundMark x1="32520" y1="87207" x2="52344" y2="88574"/>
                        <a14:foregroundMark x1="52344" y1="88574" x2="69238" y2="82520"/>
                        <a14:foregroundMark x1="69238" y1="82520" x2="75098" y2="62695"/>
                        <a14:foregroundMark x1="75098" y1="62695" x2="51855" y2="55176"/>
                        <a14:foregroundMark x1="51855" y1="55176" x2="46387" y2="55859"/>
                        <a14:foregroundMark x1="54199" y1="59570" x2="27930" y2="66992"/>
                        <a14:foregroundMark x1="27930" y1="66992" x2="23535" y2="75781"/>
                        <a14:foregroundMark x1="23535" y1="75781" x2="33691" y2="85840"/>
                        <a14:foregroundMark x1="33691" y1="85840" x2="69336" y2="82520"/>
                        <a14:foregroundMark x1="69336" y1="82520" x2="75391" y2="73340"/>
                        <a14:foregroundMark x1="75391" y1="73340" x2="67090" y2="58301"/>
                        <a14:foregroundMark x1="67090" y1="58301" x2="54102" y2="58301"/>
                        <a14:foregroundMark x1="54102" y1="58301" x2="53418" y2="59863"/>
                        <a14:foregroundMark x1="55664" y1="47168" x2="54004" y2="44434"/>
                        <a14:foregroundMark x1="74023" y1="37598" x2="73438" y2="37598"/>
                        <a14:foregroundMark x1="33887" y1="64551" x2="26465" y2="66602"/>
                        <a14:foregroundMark x1="26465" y1="66602" x2="26953" y2="75195"/>
                        <a14:foregroundMark x1="26953" y1="75195" x2="45020" y2="82520"/>
                        <a14:foregroundMark x1="45020" y1="82520" x2="60840" y2="83496"/>
                        <a14:foregroundMark x1="60840" y1="83496" x2="69531" y2="80469"/>
                        <a14:foregroundMark x1="69531" y1="80469" x2="66602" y2="65918"/>
                        <a14:foregroundMark x1="66602" y1="65918" x2="41602" y2="62109"/>
                        <a14:foregroundMark x1="41602" y1="62109" x2="31934" y2="65820"/>
                        <a14:foregroundMark x1="36816" y1="64160" x2="29199" y2="66895"/>
                        <a14:foregroundMark x1="29199" y1="66895" x2="28320" y2="76953"/>
                        <a14:foregroundMark x1="28320" y1="76953" x2="47754" y2="83594"/>
                        <a14:foregroundMark x1="47754" y1="83594" x2="65918" y2="82617"/>
                        <a14:foregroundMark x1="65918" y1="82617" x2="63086" y2="68164"/>
                        <a14:foregroundMark x1="63086" y1="68164" x2="41504" y2="62695"/>
                        <a14:foregroundMark x1="41504" y1="62695" x2="35938" y2="64063"/>
                        <a14:foregroundMark x1="37207" y1="63867" x2="38281" y2="80762"/>
                        <a14:foregroundMark x1="38281" y1="80762" x2="59766" y2="85059"/>
                        <a14:foregroundMark x1="59766" y1="85059" x2="64063" y2="76563"/>
                        <a14:foregroundMark x1="64063" y1="76563" x2="36914" y2="63867"/>
                        <a14:foregroundMark x1="63770" y1="82715" x2="95410" y2="74512"/>
                        <a14:foregroundMark x1="95410" y1="74512" x2="97656" y2="83984"/>
                        <a14:foregroundMark x1="97656" y1="83984" x2="83984" y2="99316"/>
                        <a14:foregroundMark x1="83984" y1="99316" x2="16895" y2="99023"/>
                        <a14:foregroundMark x1="16895" y1="99023" x2="26563" y2="90039"/>
                        <a14:foregroundMark x1="26563" y1="90039" x2="58887" y2="84961"/>
                        <a14:foregroundMark x1="58887" y1="84961" x2="62988" y2="83105"/>
                        <a14:backgroundMark x1="2637" y1="24512" x2="11816" y2="14258"/>
                        <a14:backgroundMark x1="11816" y1="14258" x2="19727" y2="9863"/>
                        <a14:backgroundMark x1="19727" y1="9863" x2="9863" y2="3320"/>
                        <a14:backgroundMark x1="9863" y1="3320" x2="3516" y2="14844"/>
                        <a14:backgroundMark x1="3516" y1="14844" x2="1855" y2="23242"/>
                        <a14:backgroundMark x1="1855" y1="23242" x2="2539" y2="24219"/>
                        <a14:backgroundMark x1="74316" y1="4395" x2="92871" y2="18164"/>
                        <a14:backgroundMark x1="92871" y1="18164" x2="95996" y2="10938"/>
                        <a14:backgroundMark x1="95996" y1="10938" x2="80566" y2="2734"/>
                        <a14:backgroundMark x1="80566" y1="2734" x2="75000" y2="4102"/>
                        <a14:backgroundMark x1="9180" y1="11230" x2="23047" y2="5566"/>
                        <a14:backgroundMark x1="23047" y1="5566" x2="9082" y2="8398"/>
                        <a14:backgroundMark x1="9082" y1="8398" x2="7813" y2="12012"/>
                        <a14:backgroundMark x1="85547" y1="4297" x2="89648" y2="12891"/>
                        <a14:backgroundMark x1="89648" y1="12891" x2="98242" y2="18848"/>
                        <a14:backgroundMark x1="98242" y1="18848" x2="94043" y2="8984"/>
                        <a14:backgroundMark x1="94043" y1="8984" x2="88184" y2="3906"/>
                        <a14:backgroundMark x1="88184" y1="3906" x2="86230" y2="3613"/>
                        <a14:backgroundMark x1="87305" y1="5078" x2="95020" y2="15234"/>
                        <a14:backgroundMark x1="95020" y1="15234" x2="95313" y2="12695"/>
                        <a14:backgroundMark x1="5957" y1="25586" x2="488" y2="34082"/>
                        <a14:backgroundMark x1="488" y1="34082" x2="2246" y2="25098"/>
                        <a14:backgroundMark x1="2246" y1="25098" x2="5371" y2="25000"/>
                        <a14:backgroundMark x1="977" y1="29004" x2="1367" y2="29297"/>
                        <a14:backgroundMark x1="1367" y1="28125" x2="1563" y2="28809"/>
                        <a14:backgroundMark x1="879" y1="33887" x2="586" y2="32617"/>
                        <a14:backgroundMark x1="0" y1="77148" x2="3027" y2="86816"/>
                        <a14:backgroundMark x1="3027" y1="86816" x2="15039" y2="99316"/>
                        <a14:backgroundMark x1="15039" y1="99316" x2="3516" y2="99512"/>
                        <a14:backgroundMark x1="3516" y1="99512" x2="0" y2="77832"/>
                      </a14:backgroundRemoval>
                    </a14:imgEffect>
                    <a14:imgEffect>
                      <a14:artisticFilmGrain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7101" y="171207"/>
            <a:ext cx="6236898" cy="6236898"/>
          </a:xfrm>
          <a:prstGeom prst="ellipse">
            <a:avLst/>
          </a:prstGeom>
          <a:effectLst>
            <a:softEdge rad="127000"/>
          </a:effectLst>
          <a:scene3d>
            <a:camera prst="perspectiveAbove"/>
            <a:lightRig rig="threePt" dir="t"/>
          </a:scene3d>
        </p:spPr>
      </p:pic>
      <p:sp>
        <p:nvSpPr>
          <p:cNvPr id="8" name="Prostokąt 7">
            <a:extLst>
              <a:ext uri="{FF2B5EF4-FFF2-40B4-BE49-F238E27FC236}">
                <a16:creationId xmlns:a16="http://schemas.microsoft.com/office/drawing/2014/main" id="{A4666D71-E0F9-4A87-498B-1E2B3214F194}"/>
              </a:ext>
            </a:extLst>
          </p:cNvPr>
          <p:cNvSpPr/>
          <p:nvPr userDrawn="1"/>
        </p:nvSpPr>
        <p:spPr>
          <a:xfrm>
            <a:off x="0" y="6356350"/>
            <a:ext cx="12192000" cy="501650"/>
          </a:xfrm>
          <a:prstGeom prst="rect">
            <a:avLst/>
          </a:prstGeom>
          <a:solidFill>
            <a:srgbClr val="00629B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C949C16C-8617-9313-6ADB-0B1C9406A59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1">
                <a:solidFill>
                  <a:srgbClr val="00629B"/>
                </a:solidFill>
              </a:defRPr>
            </a:lvl1pPr>
          </a:lstStyle>
          <a:p>
            <a:r>
              <a:rPr lang="pl-PL" dirty="0"/>
              <a:t>[</a:t>
            </a:r>
            <a:r>
              <a:rPr lang="pl-PL" dirty="0" err="1"/>
              <a:t>Title</a:t>
            </a:r>
            <a:r>
              <a:rPr lang="pl-PL" dirty="0"/>
              <a:t> of the </a:t>
            </a:r>
            <a:r>
              <a:rPr lang="pl-PL" dirty="0" err="1"/>
              <a:t>presentation</a:t>
            </a:r>
            <a:r>
              <a:rPr lang="pl-PL" dirty="0"/>
              <a:t>]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90AA4A6-F6E5-70F4-DF29-8A8EBF1415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00629B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[</a:t>
            </a:r>
            <a:r>
              <a:rPr lang="pl-PL" dirty="0" err="1"/>
              <a:t>Subtitle</a:t>
            </a:r>
            <a:r>
              <a:rPr lang="pl-PL" dirty="0"/>
              <a:t> of the </a:t>
            </a:r>
            <a:r>
              <a:rPr lang="pl-PL" dirty="0" err="1"/>
              <a:t>presentation</a:t>
            </a:r>
            <a:r>
              <a:rPr lang="pl-PL" dirty="0"/>
              <a:t> OR </a:t>
            </a:r>
            <a:r>
              <a:rPr lang="pl-PL" dirty="0" err="1"/>
              <a:t>Authors</a:t>
            </a:r>
            <a:r>
              <a:rPr lang="pl-PL" dirty="0"/>
              <a:t>, </a:t>
            </a:r>
            <a:r>
              <a:rPr lang="pl-PL" dirty="0" err="1"/>
              <a:t>Affiliation</a:t>
            </a:r>
            <a:r>
              <a:rPr lang="pl-PL" dirty="0"/>
              <a:t>]</a:t>
            </a: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995F4BA1-9B84-332D-6986-32A03ADDE294}"/>
              </a:ext>
            </a:extLst>
          </p:cNvPr>
          <p:cNvSpPr/>
          <p:nvPr userDrawn="1"/>
        </p:nvSpPr>
        <p:spPr>
          <a:xfrm>
            <a:off x="0" y="0"/>
            <a:ext cx="12192000" cy="1122363"/>
          </a:xfrm>
          <a:prstGeom prst="rect">
            <a:avLst/>
          </a:prstGeom>
          <a:solidFill>
            <a:srgbClr val="00629B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12" name="Grupa 11">
            <a:extLst>
              <a:ext uri="{FF2B5EF4-FFF2-40B4-BE49-F238E27FC236}">
                <a16:creationId xmlns:a16="http://schemas.microsoft.com/office/drawing/2014/main" id="{70B85D4A-5B6C-47B7-33CF-FFBC7FD2F704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9416382" y="84769"/>
            <a:ext cx="2503235" cy="1692000"/>
            <a:chOff x="7595203" y="241843"/>
            <a:chExt cx="2927939" cy="1979070"/>
          </a:xfrm>
        </p:grpSpPr>
        <p:sp>
          <p:nvSpPr>
            <p:cNvPr id="11" name="Owal 10">
              <a:extLst>
                <a:ext uri="{FF2B5EF4-FFF2-40B4-BE49-F238E27FC236}">
                  <a16:creationId xmlns:a16="http://schemas.microsoft.com/office/drawing/2014/main" id="{4F0D7579-9A04-D8E1-C904-48B560BC7FAA}"/>
                </a:ext>
              </a:extLst>
            </p:cNvPr>
            <p:cNvSpPr/>
            <p:nvPr userDrawn="1"/>
          </p:nvSpPr>
          <p:spPr>
            <a:xfrm>
              <a:off x="7595204" y="257776"/>
              <a:ext cx="2927938" cy="19472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10" name="Obraz 9" descr="Obraz zawierający tekst, logo, Grafika, Czcionka&#10;&#10;Zawartość wygenerowana przez sztuczną inteligencję może być niepoprawna.">
              <a:extLst>
                <a:ext uri="{FF2B5EF4-FFF2-40B4-BE49-F238E27FC236}">
                  <a16:creationId xmlns:a16="http://schemas.microsoft.com/office/drawing/2014/main" id="{6F454132-4C5C-C812-819A-100FBE67411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95203" y="241843"/>
              <a:ext cx="2927939" cy="1979070"/>
            </a:xfrm>
            <a:prstGeom prst="rect">
              <a:avLst/>
            </a:prstGeom>
          </p:spPr>
        </p:pic>
      </p:grpSp>
      <p:pic>
        <p:nvPicPr>
          <p:cNvPr id="16" name="Obraz 15" descr="Obraz zawierający symbol, Czcionka, Grafika, logo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4AFBB643-84E4-8C30-B9EE-BCC718A364E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36" y="329584"/>
            <a:ext cx="1550897" cy="453921"/>
          </a:xfrm>
          <a:prstGeom prst="rect">
            <a:avLst/>
          </a:prstGeom>
        </p:spPr>
      </p:pic>
      <p:sp>
        <p:nvSpPr>
          <p:cNvPr id="20" name="pole tekstowe 19">
            <a:extLst>
              <a:ext uri="{FF2B5EF4-FFF2-40B4-BE49-F238E27FC236}">
                <a16:creationId xmlns:a16="http://schemas.microsoft.com/office/drawing/2014/main" id="{ADF9D9E1-C999-602C-9834-C18FDED53DDF}"/>
              </a:ext>
            </a:extLst>
          </p:cNvPr>
          <p:cNvSpPr txBox="1"/>
          <p:nvPr userDrawn="1"/>
        </p:nvSpPr>
        <p:spPr>
          <a:xfrm>
            <a:off x="5519469" y="181614"/>
            <a:ext cx="30911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IEEE GRSS Poland </a:t>
            </a:r>
            <a:r>
              <a:rPr lang="pl-PL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Chapter</a:t>
            </a:r>
            <a:endParaRPr lang="pl-P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l-P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www.grss-ieee.pl</a:t>
            </a:r>
          </a:p>
          <a:p>
            <a:endParaRPr lang="pl-P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Symbol zastępczy daty 33">
            <a:extLst>
              <a:ext uri="{FF2B5EF4-FFF2-40B4-BE49-F238E27FC236}">
                <a16:creationId xmlns:a16="http://schemas.microsoft.com/office/drawing/2014/main" id="{BA1276E0-F026-9459-9711-23777EBBE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E8B04-C8B5-4405-BABE-E17D4FDC0FA0}" type="datetime1">
              <a:rPr lang="pl-PL" smtClean="0"/>
              <a:t>24.05.2025</a:t>
            </a:fld>
            <a:endParaRPr lang="pl-PL" dirty="0"/>
          </a:p>
        </p:txBody>
      </p:sp>
      <p:sp>
        <p:nvSpPr>
          <p:cNvPr id="35" name="Symbol zastępczy stopki 34">
            <a:extLst>
              <a:ext uri="{FF2B5EF4-FFF2-40B4-BE49-F238E27FC236}">
                <a16:creationId xmlns:a16="http://schemas.microsoft.com/office/drawing/2014/main" id="{0BDA8F45-D625-2B98-AC39-4129439C0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[Event title]</a:t>
            </a:r>
            <a:endParaRPr lang="pl-PL" dirty="0"/>
          </a:p>
        </p:txBody>
      </p:sp>
      <p:sp>
        <p:nvSpPr>
          <p:cNvPr id="36" name="Symbol zastępczy numeru slajdu 35">
            <a:extLst>
              <a:ext uri="{FF2B5EF4-FFF2-40B4-BE49-F238E27FC236}">
                <a16:creationId xmlns:a16="http://schemas.microsoft.com/office/drawing/2014/main" id="{A1A97806-1754-E9E6-A008-D60EACDD6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7BDB4-1AF3-4B20-BCF1-11E2DC1F56AB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537344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rm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E94B62B-899C-BBED-6701-E5EF715F72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95555"/>
            <a:ext cx="12192000" cy="5124270"/>
          </a:xfrm>
        </p:spPr>
        <p:txBody>
          <a:bodyPr/>
          <a:lstStyle>
            <a:lvl1pPr>
              <a:defRPr>
                <a:solidFill>
                  <a:srgbClr val="00629B"/>
                </a:solidFill>
              </a:defRPr>
            </a:lvl1pPr>
            <a:lvl2pPr>
              <a:defRPr>
                <a:solidFill>
                  <a:srgbClr val="00629B"/>
                </a:solidFill>
              </a:defRPr>
            </a:lvl2pPr>
            <a:lvl3pPr>
              <a:defRPr>
                <a:solidFill>
                  <a:srgbClr val="00629B"/>
                </a:solidFill>
              </a:defRPr>
            </a:lvl3pPr>
            <a:lvl4pPr>
              <a:defRPr>
                <a:solidFill>
                  <a:srgbClr val="00629B"/>
                </a:solidFill>
              </a:defRPr>
            </a:lvl4pPr>
            <a:lvl5pPr>
              <a:defRPr>
                <a:solidFill>
                  <a:srgbClr val="00629B"/>
                </a:solidFill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15" name="Prostokąt 14">
            <a:extLst>
              <a:ext uri="{FF2B5EF4-FFF2-40B4-BE49-F238E27FC236}">
                <a16:creationId xmlns:a16="http://schemas.microsoft.com/office/drawing/2014/main" id="{06C65DA5-A915-DEF5-C315-F5DE8705442D}"/>
              </a:ext>
            </a:extLst>
          </p:cNvPr>
          <p:cNvSpPr/>
          <p:nvPr userDrawn="1"/>
        </p:nvSpPr>
        <p:spPr>
          <a:xfrm>
            <a:off x="0" y="1"/>
            <a:ext cx="12192000" cy="862642"/>
          </a:xfrm>
          <a:prstGeom prst="rect">
            <a:avLst/>
          </a:prstGeom>
          <a:solidFill>
            <a:srgbClr val="00629B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Tytuł 12">
            <a:extLst>
              <a:ext uri="{FF2B5EF4-FFF2-40B4-BE49-F238E27FC236}">
                <a16:creationId xmlns:a16="http://schemas.microsoft.com/office/drawing/2014/main" id="{5713F74D-8C0A-177F-5B0C-E0FC6E715C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38" y="1"/>
            <a:ext cx="12190562" cy="862642"/>
          </a:xfrm>
        </p:spPr>
        <p:txBody>
          <a:bodyPr/>
          <a:lstStyle>
            <a:lvl1pPr algn="ctr">
              <a:defRPr b="1">
                <a:solidFill>
                  <a:schemeClr val="bg1"/>
                </a:solidFill>
              </a:defRPr>
            </a:lvl1pPr>
          </a:lstStyle>
          <a:p>
            <a:r>
              <a:rPr lang="pl-PL" dirty="0"/>
              <a:t>[</a:t>
            </a:r>
            <a:r>
              <a:rPr lang="pl-PL" dirty="0" err="1"/>
              <a:t>Slide</a:t>
            </a:r>
            <a:r>
              <a:rPr lang="pl-PL" dirty="0"/>
              <a:t> </a:t>
            </a:r>
            <a:r>
              <a:rPr lang="pl-PL" dirty="0" err="1"/>
              <a:t>title</a:t>
            </a:r>
            <a:r>
              <a:rPr lang="pl-PL" dirty="0"/>
              <a:t>]</a:t>
            </a:r>
          </a:p>
        </p:txBody>
      </p:sp>
      <p:sp>
        <p:nvSpPr>
          <p:cNvPr id="22" name="Prostokąt 21">
            <a:extLst>
              <a:ext uri="{FF2B5EF4-FFF2-40B4-BE49-F238E27FC236}">
                <a16:creationId xmlns:a16="http://schemas.microsoft.com/office/drawing/2014/main" id="{77162BA1-413D-33D2-ED42-EE268B41D023}"/>
              </a:ext>
            </a:extLst>
          </p:cNvPr>
          <p:cNvSpPr/>
          <p:nvPr userDrawn="1"/>
        </p:nvSpPr>
        <p:spPr>
          <a:xfrm>
            <a:off x="0" y="6356350"/>
            <a:ext cx="12192000" cy="501650"/>
          </a:xfrm>
          <a:prstGeom prst="rect">
            <a:avLst/>
          </a:prstGeom>
          <a:solidFill>
            <a:srgbClr val="00629B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0" name="Symbol zastępczy daty 29">
            <a:extLst>
              <a:ext uri="{FF2B5EF4-FFF2-40B4-BE49-F238E27FC236}">
                <a16:creationId xmlns:a16="http://schemas.microsoft.com/office/drawing/2014/main" id="{C11D45B9-39B9-8984-3C52-141C6EEF2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C020-30B5-40EE-8420-8F639A601765}" type="datetime1">
              <a:rPr lang="pl-PL" smtClean="0"/>
              <a:t>24.05.2025</a:t>
            </a:fld>
            <a:endParaRPr lang="pl-PL" dirty="0"/>
          </a:p>
        </p:txBody>
      </p:sp>
      <p:sp>
        <p:nvSpPr>
          <p:cNvPr id="31" name="Symbol zastępczy stopki 30">
            <a:extLst>
              <a:ext uri="{FF2B5EF4-FFF2-40B4-BE49-F238E27FC236}">
                <a16:creationId xmlns:a16="http://schemas.microsoft.com/office/drawing/2014/main" id="{6B843127-F76D-B745-FE5D-5D042F77D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[Event title]</a:t>
            </a:r>
            <a:endParaRPr lang="pl-PL" dirty="0"/>
          </a:p>
        </p:txBody>
      </p:sp>
      <p:sp>
        <p:nvSpPr>
          <p:cNvPr id="32" name="Symbol zastępczy numeru slajdu 31">
            <a:extLst>
              <a:ext uri="{FF2B5EF4-FFF2-40B4-BE49-F238E27FC236}">
                <a16:creationId xmlns:a16="http://schemas.microsoft.com/office/drawing/2014/main" id="{AE9D3EFE-CCF3-7A6B-1091-307606E6A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7BDB4-1AF3-4B20-BCF1-11E2DC1F56AB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256804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(FOR EVERYO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5C676F73-1679-8615-0007-56643945A8F1}"/>
              </a:ext>
            </a:extLst>
          </p:cNvPr>
          <p:cNvSpPr/>
          <p:nvPr userDrawn="1"/>
        </p:nvSpPr>
        <p:spPr>
          <a:xfrm>
            <a:off x="0" y="6356350"/>
            <a:ext cx="12192000" cy="501650"/>
          </a:xfrm>
          <a:prstGeom prst="rect">
            <a:avLst/>
          </a:prstGeom>
          <a:solidFill>
            <a:srgbClr val="00629B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952E477F-8714-B284-C4C2-8391D5C4E283}"/>
              </a:ext>
            </a:extLst>
          </p:cNvPr>
          <p:cNvSpPr/>
          <p:nvPr userDrawn="1"/>
        </p:nvSpPr>
        <p:spPr>
          <a:xfrm>
            <a:off x="0" y="1"/>
            <a:ext cx="12192000" cy="862642"/>
          </a:xfrm>
          <a:prstGeom prst="rect">
            <a:avLst/>
          </a:prstGeom>
          <a:solidFill>
            <a:srgbClr val="00629B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6" name="Symbol zastępczy daty 25">
            <a:extLst>
              <a:ext uri="{FF2B5EF4-FFF2-40B4-BE49-F238E27FC236}">
                <a16:creationId xmlns:a16="http://schemas.microsoft.com/office/drawing/2014/main" id="{FB25655D-B00D-23BE-99EE-FE2B947C3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5E42C-F348-4510-979E-172A8F6BDD8C}" type="datetime1">
              <a:rPr lang="pl-PL" smtClean="0"/>
              <a:t>24.05.2025</a:t>
            </a:fld>
            <a:endParaRPr lang="pl-PL" dirty="0"/>
          </a:p>
        </p:txBody>
      </p:sp>
      <p:sp>
        <p:nvSpPr>
          <p:cNvPr id="27" name="Symbol zastępczy stopki 26">
            <a:extLst>
              <a:ext uri="{FF2B5EF4-FFF2-40B4-BE49-F238E27FC236}">
                <a16:creationId xmlns:a16="http://schemas.microsoft.com/office/drawing/2014/main" id="{A7513A75-BD18-859E-A944-51401752E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[Event title]</a:t>
            </a:r>
            <a:endParaRPr lang="pl-PL" dirty="0"/>
          </a:p>
        </p:txBody>
      </p:sp>
      <p:sp>
        <p:nvSpPr>
          <p:cNvPr id="28" name="Symbol zastępczy numeru slajdu 27">
            <a:extLst>
              <a:ext uri="{FF2B5EF4-FFF2-40B4-BE49-F238E27FC236}">
                <a16:creationId xmlns:a16="http://schemas.microsoft.com/office/drawing/2014/main" id="{7D0EC5C9-85B2-6CBD-9D23-A1A54823B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7BDB4-1AF3-4B20-BCF1-11E2DC1F56AB}" type="slidenum">
              <a:rPr lang="pl-PL" smtClean="0"/>
              <a:pPr/>
              <a:t>‹#›</a:t>
            </a:fld>
            <a:endParaRPr lang="pl-PL" dirty="0"/>
          </a:p>
        </p:txBody>
      </p:sp>
      <p:grpSp>
        <p:nvGrpSpPr>
          <p:cNvPr id="31" name="Grupa 30">
            <a:extLst>
              <a:ext uri="{FF2B5EF4-FFF2-40B4-BE49-F238E27FC236}">
                <a16:creationId xmlns:a16="http://schemas.microsoft.com/office/drawing/2014/main" id="{2F68954B-C1B9-8B03-5E29-8A0EE7F663E2}"/>
              </a:ext>
            </a:extLst>
          </p:cNvPr>
          <p:cNvGrpSpPr/>
          <p:nvPr userDrawn="1"/>
        </p:nvGrpSpPr>
        <p:grpSpPr>
          <a:xfrm>
            <a:off x="8424011" y="920212"/>
            <a:ext cx="3485071" cy="5442855"/>
            <a:chOff x="8870537" y="949123"/>
            <a:chExt cx="3485071" cy="5442855"/>
          </a:xfrm>
        </p:grpSpPr>
        <p:pic>
          <p:nvPicPr>
            <p:cNvPr id="12" name="Grafika 11" descr="Adres e-mail z wypełnieniem pełnym">
              <a:extLst>
                <a:ext uri="{FF2B5EF4-FFF2-40B4-BE49-F238E27FC236}">
                  <a16:creationId xmlns:a16="http://schemas.microsoft.com/office/drawing/2014/main" id="{C697FBEF-36D6-FBEA-E101-55C10690DD4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870537" y="4432818"/>
              <a:ext cx="914400" cy="914400"/>
            </a:xfrm>
            <a:prstGeom prst="rect">
              <a:avLst/>
            </a:prstGeom>
          </p:spPr>
        </p:pic>
        <p:sp>
          <p:nvSpPr>
            <p:cNvPr id="13" name="pole tekstowe 12">
              <a:extLst>
                <a:ext uri="{FF2B5EF4-FFF2-40B4-BE49-F238E27FC236}">
                  <a16:creationId xmlns:a16="http://schemas.microsoft.com/office/drawing/2014/main" id="{2B9F47AE-7458-133B-3388-315D101E6CCD}"/>
                </a:ext>
              </a:extLst>
            </p:cNvPr>
            <p:cNvSpPr txBox="1"/>
            <p:nvPr userDrawn="1"/>
          </p:nvSpPr>
          <p:spPr>
            <a:xfrm>
              <a:off x="9784937" y="4701183"/>
              <a:ext cx="25706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2000" b="1" dirty="0">
                  <a:solidFill>
                    <a:srgbClr val="00629B"/>
                  </a:solidFill>
                  <a:latin typeface="Arial" panose="020B0604020202020204" pitchFamily="34" charset="0"/>
                  <a:cs typeface="Arial" panose="020B0604020202020204" pitchFamily="34" charset="0"/>
                  <a:hlinkClick r:id="rId5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info@grss-ieee.pl</a:t>
              </a:r>
              <a:r>
                <a:rPr lang="pl-PL" sz="2000" b="1" dirty="0">
                  <a:solidFill>
                    <a:srgbClr val="00629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</p:txBody>
        </p:sp>
        <p:grpSp>
          <p:nvGrpSpPr>
            <p:cNvPr id="22" name="Grupa 21">
              <a:extLst>
                <a:ext uri="{FF2B5EF4-FFF2-40B4-BE49-F238E27FC236}">
                  <a16:creationId xmlns:a16="http://schemas.microsoft.com/office/drawing/2014/main" id="{C853ABE2-79EA-C411-955E-FD4A9A261D4D}"/>
                </a:ext>
              </a:extLst>
            </p:cNvPr>
            <p:cNvGrpSpPr/>
            <p:nvPr userDrawn="1"/>
          </p:nvGrpSpPr>
          <p:grpSpPr>
            <a:xfrm>
              <a:off x="9148607" y="5311591"/>
              <a:ext cx="358259" cy="1080387"/>
              <a:chOff x="9130795" y="5311591"/>
              <a:chExt cx="358259" cy="1080387"/>
            </a:xfrm>
          </p:grpSpPr>
          <p:pic>
            <p:nvPicPr>
              <p:cNvPr id="15" name="Obraz 14" descr="Obraz zawierający symbol, Grafika, linia, biały&#10;&#10;Zawartość wygenerowana przez sztuczną inteligencję może być niepoprawna.">
                <a:extLst>
                  <a:ext uri="{FF2B5EF4-FFF2-40B4-BE49-F238E27FC236}">
                    <a16:creationId xmlns:a16="http://schemas.microsoft.com/office/drawing/2014/main" id="{EF6D523D-DC8C-EA75-4BEC-48C87617AAA2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30795" y="5665799"/>
                <a:ext cx="354208" cy="354208"/>
              </a:xfrm>
              <a:prstGeom prst="rect">
                <a:avLst/>
              </a:prstGeom>
            </p:spPr>
          </p:pic>
          <p:pic>
            <p:nvPicPr>
              <p:cNvPr id="17" name="Obraz 16" descr="Obraz zawierający czarne, ciemność&#10;&#10;Zawartość wygenerowana przez sztuczną inteligencję może być niepoprawna.">
                <a:extLst>
                  <a:ext uri="{FF2B5EF4-FFF2-40B4-BE49-F238E27FC236}">
                    <a16:creationId xmlns:a16="http://schemas.microsoft.com/office/drawing/2014/main" id="{81E2948E-3A89-A71A-22BF-B1F04D36BB88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34846" y="6037770"/>
                <a:ext cx="354208" cy="354208"/>
              </a:xfrm>
              <a:prstGeom prst="rect">
                <a:avLst/>
              </a:prstGeom>
            </p:spPr>
          </p:pic>
          <p:pic>
            <p:nvPicPr>
              <p:cNvPr id="19" name="Obraz 18" descr="Obraz zawierający czarne, ciemność&#10;&#10;Zawartość wygenerowana przez sztuczną inteligencję może być niepoprawna.">
                <a:extLst>
                  <a:ext uri="{FF2B5EF4-FFF2-40B4-BE49-F238E27FC236}">
                    <a16:creationId xmlns:a16="http://schemas.microsoft.com/office/drawing/2014/main" id="{C690DE1E-A618-63A1-AD42-C06E697FE890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30796" y="5311591"/>
                <a:ext cx="354208" cy="354208"/>
              </a:xfrm>
              <a:prstGeom prst="rect">
                <a:avLst/>
              </a:prstGeom>
            </p:spPr>
          </p:pic>
        </p:grpSp>
        <p:grpSp>
          <p:nvGrpSpPr>
            <p:cNvPr id="21" name="Grupa 20">
              <a:extLst>
                <a:ext uri="{FF2B5EF4-FFF2-40B4-BE49-F238E27FC236}">
                  <a16:creationId xmlns:a16="http://schemas.microsoft.com/office/drawing/2014/main" id="{F8F5EE1A-65AB-4279-75D3-E21792FFC46F}"/>
                </a:ext>
              </a:extLst>
            </p:cNvPr>
            <p:cNvGrpSpPr/>
            <p:nvPr userDrawn="1"/>
          </p:nvGrpSpPr>
          <p:grpSpPr>
            <a:xfrm>
              <a:off x="8870537" y="949123"/>
              <a:ext cx="3278329" cy="3483695"/>
              <a:chOff x="8870537" y="1102023"/>
              <a:chExt cx="3278329" cy="3483695"/>
            </a:xfrm>
          </p:grpSpPr>
          <p:pic>
            <p:nvPicPr>
              <p:cNvPr id="7" name="Obraz 6" descr="Obraz zawierający zrzut ekranu, krąg, Grafika, Jaskrawoniebieski&#10;&#10;Zawartość wygenerowana przez sztuczną inteligencję może być niepoprawna.">
                <a:extLst>
                  <a:ext uri="{FF2B5EF4-FFF2-40B4-BE49-F238E27FC236}">
                    <a16:creationId xmlns:a16="http://schemas.microsoft.com/office/drawing/2014/main" id="{4B4CDA86-5A55-4000-EB4B-7E07DE26C102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870537" y="1102023"/>
                <a:ext cx="3278329" cy="3483695"/>
              </a:xfrm>
              <a:prstGeom prst="rect">
                <a:avLst/>
              </a:prstGeom>
            </p:spPr>
          </p:pic>
          <p:sp>
            <p:nvSpPr>
              <p:cNvPr id="20" name="pole tekstowe 19">
                <a:extLst>
                  <a:ext uri="{FF2B5EF4-FFF2-40B4-BE49-F238E27FC236}">
                    <a16:creationId xmlns:a16="http://schemas.microsoft.com/office/drawing/2014/main" id="{65172979-A54C-2076-514F-7A98FA72DE2F}"/>
                  </a:ext>
                </a:extLst>
              </p:cNvPr>
              <p:cNvSpPr txBox="1"/>
              <p:nvPr userDrawn="1"/>
            </p:nvSpPr>
            <p:spPr>
              <a:xfrm>
                <a:off x="9307900" y="4216386"/>
                <a:ext cx="258936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l-PL" b="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GRSS Poland website</a:t>
                </a:r>
              </a:p>
            </p:txBody>
          </p:sp>
        </p:grpSp>
        <p:sp>
          <p:nvSpPr>
            <p:cNvPr id="23" name="pole tekstowe 22">
              <a:extLst>
                <a:ext uri="{FF2B5EF4-FFF2-40B4-BE49-F238E27FC236}">
                  <a16:creationId xmlns:a16="http://schemas.microsoft.com/office/drawing/2014/main" id="{D4634112-CF18-2933-18FF-42BFAC4EEDAF}"/>
                </a:ext>
              </a:extLst>
            </p:cNvPr>
            <p:cNvSpPr txBox="1"/>
            <p:nvPr userDrawn="1"/>
          </p:nvSpPr>
          <p:spPr>
            <a:xfrm>
              <a:off x="9502815" y="5673626"/>
              <a:ext cx="257067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600" b="0" dirty="0">
                  <a:solidFill>
                    <a:srgbClr val="00629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@GRSSPoland</a:t>
              </a:r>
            </a:p>
          </p:txBody>
        </p:sp>
        <p:sp>
          <p:nvSpPr>
            <p:cNvPr id="24" name="pole tekstowe 23">
              <a:extLst>
                <a:ext uri="{FF2B5EF4-FFF2-40B4-BE49-F238E27FC236}">
                  <a16:creationId xmlns:a16="http://schemas.microsoft.com/office/drawing/2014/main" id="{68871FED-E23D-69C9-776C-C02AB42A255A}"/>
                </a:ext>
              </a:extLst>
            </p:cNvPr>
            <p:cNvSpPr txBox="1"/>
            <p:nvPr userDrawn="1"/>
          </p:nvSpPr>
          <p:spPr>
            <a:xfrm>
              <a:off x="9502815" y="6030042"/>
              <a:ext cx="257067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600" b="0" dirty="0">
                  <a:solidFill>
                    <a:srgbClr val="00629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@IEEEGRSSPoland</a:t>
              </a:r>
            </a:p>
          </p:txBody>
        </p:sp>
        <p:sp>
          <p:nvSpPr>
            <p:cNvPr id="25" name="pole tekstowe 24">
              <a:extLst>
                <a:ext uri="{FF2B5EF4-FFF2-40B4-BE49-F238E27FC236}">
                  <a16:creationId xmlns:a16="http://schemas.microsoft.com/office/drawing/2014/main" id="{19288719-EB3A-C2DD-9E85-C4A10E833F83}"/>
                </a:ext>
              </a:extLst>
            </p:cNvPr>
            <p:cNvSpPr txBox="1"/>
            <p:nvPr userDrawn="1"/>
          </p:nvSpPr>
          <p:spPr>
            <a:xfrm>
              <a:off x="9502814" y="5315207"/>
              <a:ext cx="257067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600" b="0" dirty="0">
                  <a:solidFill>
                    <a:srgbClr val="00629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/grsspoland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95428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sndAc>
          <p:stSnd>
            <p:snd r:embed="rId1" name="startup-sound-variation-fast-315898.wav"/>
          </p:stSnd>
        </p:sndAc>
      </p:transition>
    </mc:Choice>
    <mc:Fallback xmlns="">
      <p:transition spd="slow">
        <p:sndAc>
          <p:stSnd>
            <p:snd r:embed="rId10" name="startup-sound-variation-fast-315898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(Igor Pawelec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5C676F73-1679-8615-0007-56643945A8F1}"/>
              </a:ext>
            </a:extLst>
          </p:cNvPr>
          <p:cNvSpPr/>
          <p:nvPr userDrawn="1"/>
        </p:nvSpPr>
        <p:spPr>
          <a:xfrm>
            <a:off x="0" y="6356350"/>
            <a:ext cx="12192000" cy="501650"/>
          </a:xfrm>
          <a:prstGeom prst="rect">
            <a:avLst/>
          </a:prstGeom>
          <a:solidFill>
            <a:srgbClr val="00629B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952E477F-8714-B284-C4C2-8391D5C4E283}"/>
              </a:ext>
            </a:extLst>
          </p:cNvPr>
          <p:cNvSpPr/>
          <p:nvPr userDrawn="1"/>
        </p:nvSpPr>
        <p:spPr>
          <a:xfrm>
            <a:off x="0" y="1"/>
            <a:ext cx="12192000" cy="862642"/>
          </a:xfrm>
          <a:prstGeom prst="rect">
            <a:avLst/>
          </a:prstGeom>
          <a:solidFill>
            <a:srgbClr val="00629B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31" name="Grupa 30">
            <a:extLst>
              <a:ext uri="{FF2B5EF4-FFF2-40B4-BE49-F238E27FC236}">
                <a16:creationId xmlns:a16="http://schemas.microsoft.com/office/drawing/2014/main" id="{2F68954B-C1B9-8B03-5E29-8A0EE7F663E2}"/>
              </a:ext>
            </a:extLst>
          </p:cNvPr>
          <p:cNvGrpSpPr/>
          <p:nvPr userDrawn="1"/>
        </p:nvGrpSpPr>
        <p:grpSpPr>
          <a:xfrm>
            <a:off x="8424011" y="920212"/>
            <a:ext cx="3485071" cy="5442855"/>
            <a:chOff x="8870537" y="949123"/>
            <a:chExt cx="3485071" cy="5442855"/>
          </a:xfrm>
        </p:grpSpPr>
        <p:pic>
          <p:nvPicPr>
            <p:cNvPr id="12" name="Grafika 11" descr="Adres e-mail z wypełnieniem pełnym">
              <a:extLst>
                <a:ext uri="{FF2B5EF4-FFF2-40B4-BE49-F238E27FC236}">
                  <a16:creationId xmlns:a16="http://schemas.microsoft.com/office/drawing/2014/main" id="{C697FBEF-36D6-FBEA-E101-55C10690DD4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870537" y="4432818"/>
              <a:ext cx="914400" cy="914400"/>
            </a:xfrm>
            <a:prstGeom prst="rect">
              <a:avLst/>
            </a:prstGeom>
          </p:spPr>
        </p:pic>
        <p:sp>
          <p:nvSpPr>
            <p:cNvPr id="13" name="pole tekstowe 12">
              <a:extLst>
                <a:ext uri="{FF2B5EF4-FFF2-40B4-BE49-F238E27FC236}">
                  <a16:creationId xmlns:a16="http://schemas.microsoft.com/office/drawing/2014/main" id="{2B9F47AE-7458-133B-3388-315D101E6CCD}"/>
                </a:ext>
              </a:extLst>
            </p:cNvPr>
            <p:cNvSpPr txBox="1"/>
            <p:nvPr userDrawn="1"/>
          </p:nvSpPr>
          <p:spPr>
            <a:xfrm>
              <a:off x="9784937" y="4701183"/>
              <a:ext cx="25706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2000" b="1" dirty="0">
                  <a:solidFill>
                    <a:srgbClr val="00629B"/>
                  </a:solidFill>
                  <a:latin typeface="Arial" panose="020B0604020202020204" pitchFamily="34" charset="0"/>
                  <a:cs typeface="Arial" panose="020B0604020202020204" pitchFamily="34" charset="0"/>
                  <a:hlinkClick r:id="rId5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info@grss-ieee.pl</a:t>
              </a:r>
              <a:r>
                <a:rPr lang="pl-PL" sz="2000" b="1" dirty="0">
                  <a:solidFill>
                    <a:srgbClr val="00629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</p:txBody>
        </p:sp>
        <p:grpSp>
          <p:nvGrpSpPr>
            <p:cNvPr id="22" name="Grupa 21">
              <a:extLst>
                <a:ext uri="{FF2B5EF4-FFF2-40B4-BE49-F238E27FC236}">
                  <a16:creationId xmlns:a16="http://schemas.microsoft.com/office/drawing/2014/main" id="{C853ABE2-79EA-C411-955E-FD4A9A261D4D}"/>
                </a:ext>
              </a:extLst>
            </p:cNvPr>
            <p:cNvGrpSpPr/>
            <p:nvPr userDrawn="1"/>
          </p:nvGrpSpPr>
          <p:grpSpPr>
            <a:xfrm>
              <a:off x="9148607" y="5311591"/>
              <a:ext cx="358259" cy="1080387"/>
              <a:chOff x="9130795" y="5311591"/>
              <a:chExt cx="358259" cy="1080387"/>
            </a:xfrm>
          </p:grpSpPr>
          <p:pic>
            <p:nvPicPr>
              <p:cNvPr id="15" name="Obraz 14" descr="Obraz zawierający symbol, Grafika, linia, biały&#10;&#10;Zawartość wygenerowana przez sztuczną inteligencję może być niepoprawna.">
                <a:extLst>
                  <a:ext uri="{FF2B5EF4-FFF2-40B4-BE49-F238E27FC236}">
                    <a16:creationId xmlns:a16="http://schemas.microsoft.com/office/drawing/2014/main" id="{EF6D523D-DC8C-EA75-4BEC-48C87617AAA2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30795" y="5665799"/>
                <a:ext cx="354208" cy="354208"/>
              </a:xfrm>
              <a:prstGeom prst="rect">
                <a:avLst/>
              </a:prstGeom>
            </p:spPr>
          </p:pic>
          <p:pic>
            <p:nvPicPr>
              <p:cNvPr id="17" name="Obraz 16" descr="Obraz zawierający czarne, ciemność&#10;&#10;Zawartość wygenerowana przez sztuczną inteligencję może być niepoprawna.">
                <a:extLst>
                  <a:ext uri="{FF2B5EF4-FFF2-40B4-BE49-F238E27FC236}">
                    <a16:creationId xmlns:a16="http://schemas.microsoft.com/office/drawing/2014/main" id="{81E2948E-3A89-A71A-22BF-B1F04D36BB88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34846" y="6037770"/>
                <a:ext cx="354208" cy="354208"/>
              </a:xfrm>
              <a:prstGeom prst="rect">
                <a:avLst/>
              </a:prstGeom>
            </p:spPr>
          </p:pic>
          <p:pic>
            <p:nvPicPr>
              <p:cNvPr id="19" name="Obraz 18" descr="Obraz zawierający czarne, ciemność&#10;&#10;Zawartość wygenerowana przez sztuczną inteligencję może być niepoprawna.">
                <a:extLst>
                  <a:ext uri="{FF2B5EF4-FFF2-40B4-BE49-F238E27FC236}">
                    <a16:creationId xmlns:a16="http://schemas.microsoft.com/office/drawing/2014/main" id="{C690DE1E-A618-63A1-AD42-C06E697FE890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30796" y="5311591"/>
                <a:ext cx="354208" cy="354208"/>
              </a:xfrm>
              <a:prstGeom prst="rect">
                <a:avLst/>
              </a:prstGeom>
            </p:spPr>
          </p:pic>
        </p:grpSp>
        <p:grpSp>
          <p:nvGrpSpPr>
            <p:cNvPr id="21" name="Grupa 20">
              <a:extLst>
                <a:ext uri="{FF2B5EF4-FFF2-40B4-BE49-F238E27FC236}">
                  <a16:creationId xmlns:a16="http://schemas.microsoft.com/office/drawing/2014/main" id="{F8F5EE1A-65AB-4279-75D3-E21792FFC46F}"/>
                </a:ext>
              </a:extLst>
            </p:cNvPr>
            <p:cNvGrpSpPr/>
            <p:nvPr userDrawn="1"/>
          </p:nvGrpSpPr>
          <p:grpSpPr>
            <a:xfrm>
              <a:off x="8870537" y="949123"/>
              <a:ext cx="3278329" cy="3483695"/>
              <a:chOff x="8870537" y="1102023"/>
              <a:chExt cx="3278329" cy="3483695"/>
            </a:xfrm>
          </p:grpSpPr>
          <p:pic>
            <p:nvPicPr>
              <p:cNvPr id="7" name="Obraz 6" descr="Obraz zawierający zrzut ekranu, krąg, Grafika, Jaskrawoniebieski&#10;&#10;Zawartość wygenerowana przez sztuczną inteligencję może być niepoprawna.">
                <a:extLst>
                  <a:ext uri="{FF2B5EF4-FFF2-40B4-BE49-F238E27FC236}">
                    <a16:creationId xmlns:a16="http://schemas.microsoft.com/office/drawing/2014/main" id="{4B4CDA86-5A55-4000-EB4B-7E07DE26C102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870537" y="1102023"/>
                <a:ext cx="3278329" cy="3483695"/>
              </a:xfrm>
              <a:prstGeom prst="rect">
                <a:avLst/>
              </a:prstGeom>
            </p:spPr>
          </p:pic>
          <p:sp>
            <p:nvSpPr>
              <p:cNvPr id="20" name="pole tekstowe 19">
                <a:extLst>
                  <a:ext uri="{FF2B5EF4-FFF2-40B4-BE49-F238E27FC236}">
                    <a16:creationId xmlns:a16="http://schemas.microsoft.com/office/drawing/2014/main" id="{65172979-A54C-2076-514F-7A98FA72DE2F}"/>
                  </a:ext>
                </a:extLst>
              </p:cNvPr>
              <p:cNvSpPr txBox="1"/>
              <p:nvPr userDrawn="1"/>
            </p:nvSpPr>
            <p:spPr>
              <a:xfrm>
                <a:off x="9307900" y="4216386"/>
                <a:ext cx="258936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l-PL" b="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GRSS Poland website</a:t>
                </a:r>
              </a:p>
            </p:txBody>
          </p:sp>
        </p:grpSp>
        <p:sp>
          <p:nvSpPr>
            <p:cNvPr id="23" name="pole tekstowe 22">
              <a:extLst>
                <a:ext uri="{FF2B5EF4-FFF2-40B4-BE49-F238E27FC236}">
                  <a16:creationId xmlns:a16="http://schemas.microsoft.com/office/drawing/2014/main" id="{D4634112-CF18-2933-18FF-42BFAC4EEDAF}"/>
                </a:ext>
              </a:extLst>
            </p:cNvPr>
            <p:cNvSpPr txBox="1"/>
            <p:nvPr userDrawn="1"/>
          </p:nvSpPr>
          <p:spPr>
            <a:xfrm>
              <a:off x="9502815" y="5673626"/>
              <a:ext cx="257067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600" b="0" dirty="0">
                  <a:solidFill>
                    <a:srgbClr val="00629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@GRSSPoland</a:t>
              </a:r>
            </a:p>
          </p:txBody>
        </p:sp>
        <p:sp>
          <p:nvSpPr>
            <p:cNvPr id="24" name="pole tekstowe 23">
              <a:extLst>
                <a:ext uri="{FF2B5EF4-FFF2-40B4-BE49-F238E27FC236}">
                  <a16:creationId xmlns:a16="http://schemas.microsoft.com/office/drawing/2014/main" id="{68871FED-E23D-69C9-776C-C02AB42A255A}"/>
                </a:ext>
              </a:extLst>
            </p:cNvPr>
            <p:cNvSpPr txBox="1"/>
            <p:nvPr userDrawn="1"/>
          </p:nvSpPr>
          <p:spPr>
            <a:xfrm>
              <a:off x="9502815" y="6030042"/>
              <a:ext cx="257067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600" b="0" dirty="0">
                  <a:solidFill>
                    <a:srgbClr val="00629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@IEEEGRSSPoland</a:t>
              </a:r>
            </a:p>
          </p:txBody>
        </p:sp>
        <p:sp>
          <p:nvSpPr>
            <p:cNvPr id="25" name="pole tekstowe 24">
              <a:extLst>
                <a:ext uri="{FF2B5EF4-FFF2-40B4-BE49-F238E27FC236}">
                  <a16:creationId xmlns:a16="http://schemas.microsoft.com/office/drawing/2014/main" id="{19288719-EB3A-C2DD-9E85-C4A10E833F83}"/>
                </a:ext>
              </a:extLst>
            </p:cNvPr>
            <p:cNvSpPr txBox="1"/>
            <p:nvPr userDrawn="1"/>
          </p:nvSpPr>
          <p:spPr>
            <a:xfrm>
              <a:off x="9502814" y="5315207"/>
              <a:ext cx="257067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600" b="0" dirty="0">
                  <a:solidFill>
                    <a:srgbClr val="00629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/grsspoland</a:t>
              </a:r>
            </a:p>
          </p:txBody>
        </p:sp>
      </p:grpSp>
      <p:sp>
        <p:nvSpPr>
          <p:cNvPr id="26" name="Symbol zastępczy daty 25">
            <a:extLst>
              <a:ext uri="{FF2B5EF4-FFF2-40B4-BE49-F238E27FC236}">
                <a16:creationId xmlns:a16="http://schemas.microsoft.com/office/drawing/2014/main" id="{FB25655D-B00D-23BE-99EE-FE2B947C3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5E42C-F348-4510-979E-172A8F6BDD8C}" type="datetime1">
              <a:rPr lang="pl-PL" smtClean="0"/>
              <a:t>24.05.2025</a:t>
            </a:fld>
            <a:endParaRPr lang="pl-PL" dirty="0"/>
          </a:p>
        </p:txBody>
      </p:sp>
      <p:sp>
        <p:nvSpPr>
          <p:cNvPr id="27" name="Symbol zastępczy stopki 26">
            <a:extLst>
              <a:ext uri="{FF2B5EF4-FFF2-40B4-BE49-F238E27FC236}">
                <a16:creationId xmlns:a16="http://schemas.microsoft.com/office/drawing/2014/main" id="{A7513A75-BD18-859E-A944-51401752E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[Event title]</a:t>
            </a:r>
            <a:endParaRPr lang="pl-PL" dirty="0"/>
          </a:p>
        </p:txBody>
      </p:sp>
      <p:sp>
        <p:nvSpPr>
          <p:cNvPr id="28" name="Symbol zastępczy numeru slajdu 27">
            <a:extLst>
              <a:ext uri="{FF2B5EF4-FFF2-40B4-BE49-F238E27FC236}">
                <a16:creationId xmlns:a16="http://schemas.microsoft.com/office/drawing/2014/main" id="{7D0EC5C9-85B2-6CBD-9D23-A1A54823B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7BDB4-1AF3-4B20-BCF1-11E2DC1F56AB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30" name="pole tekstowe 29">
            <a:extLst>
              <a:ext uri="{FF2B5EF4-FFF2-40B4-BE49-F238E27FC236}">
                <a16:creationId xmlns:a16="http://schemas.microsoft.com/office/drawing/2014/main" id="{A4D49667-8C3D-4CEA-CA01-F9FC111BCEB4}"/>
              </a:ext>
            </a:extLst>
          </p:cNvPr>
          <p:cNvSpPr txBox="1"/>
          <p:nvPr userDrawn="1"/>
        </p:nvSpPr>
        <p:spPr>
          <a:xfrm>
            <a:off x="466724" y="2047565"/>
            <a:ext cx="32004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>
                <a:solidFill>
                  <a:srgbClr val="0062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Igor Pawelec</a:t>
            </a:r>
          </a:p>
          <a:p>
            <a:r>
              <a:rPr lang="pl-PL" sz="2000" b="0" dirty="0" err="1">
                <a:solidFill>
                  <a:srgbClr val="0062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Secretary</a:t>
            </a:r>
            <a:r>
              <a:rPr lang="pl-PL" sz="2000" b="0" dirty="0">
                <a:solidFill>
                  <a:srgbClr val="0062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2000" b="0" dirty="0" err="1">
                <a:solidFill>
                  <a:srgbClr val="0062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Chapter</a:t>
            </a:r>
            <a:r>
              <a:rPr lang="pl-PL" sz="2000" b="0" dirty="0">
                <a:solidFill>
                  <a:srgbClr val="0062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2000" b="0" dirty="0" err="1">
                <a:solidFill>
                  <a:srgbClr val="0062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Officer</a:t>
            </a:r>
            <a:endParaRPr lang="pl-PL" sz="2000" b="0" dirty="0">
              <a:solidFill>
                <a:srgbClr val="00629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l-PL" sz="2000" b="0" dirty="0">
              <a:solidFill>
                <a:srgbClr val="00629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l-PL" sz="2000" b="1" dirty="0">
              <a:solidFill>
                <a:srgbClr val="00629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2" name="Grafika 31" descr="Adres e-mail z wypełnieniem pełnym">
            <a:extLst>
              <a:ext uri="{FF2B5EF4-FFF2-40B4-BE49-F238E27FC236}">
                <a16:creationId xmlns:a16="http://schemas.microsoft.com/office/drawing/2014/main" id="{47551C0B-3423-A3EB-CD79-33F7B137861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5557" y="2808670"/>
            <a:ext cx="562334" cy="562334"/>
          </a:xfrm>
          <a:prstGeom prst="rect">
            <a:avLst/>
          </a:prstGeom>
        </p:spPr>
      </p:pic>
      <p:sp>
        <p:nvSpPr>
          <p:cNvPr id="33" name="pole tekstowe 32">
            <a:extLst>
              <a:ext uri="{FF2B5EF4-FFF2-40B4-BE49-F238E27FC236}">
                <a16:creationId xmlns:a16="http://schemas.microsoft.com/office/drawing/2014/main" id="{3C532F3F-D98E-E62C-0EC0-19AFBCE5A005}"/>
              </a:ext>
            </a:extLst>
          </p:cNvPr>
          <p:cNvSpPr txBox="1"/>
          <p:nvPr userDrawn="1"/>
        </p:nvSpPr>
        <p:spPr>
          <a:xfrm>
            <a:off x="747891" y="2889782"/>
            <a:ext cx="51004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>
                <a:solidFill>
                  <a:srgbClr val="00629B"/>
                </a:solidFill>
                <a:latin typeface="Arial" panose="020B0604020202020204" pitchFamily="34" charset="0"/>
                <a:cs typeface="Arial" panose="020B060402020202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igor.pawelec@student.urk.edu.pl</a:t>
            </a:r>
            <a:r>
              <a:rPr lang="pl-PL" sz="2000" b="1" dirty="0">
                <a:solidFill>
                  <a:srgbClr val="0062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</p:txBody>
      </p:sp>
      <p:pic>
        <p:nvPicPr>
          <p:cNvPr id="36" name="Obraz 35">
            <a:extLst>
              <a:ext uri="{FF2B5EF4-FFF2-40B4-BE49-F238E27FC236}">
                <a16:creationId xmlns:a16="http://schemas.microsoft.com/office/drawing/2014/main" id="{F47B9B41-EEFA-F95C-5D49-7AD7C8F1533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5985" y="3698286"/>
            <a:ext cx="1766488" cy="176648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7" name="Obraz 36">
            <a:extLst>
              <a:ext uri="{FF2B5EF4-FFF2-40B4-BE49-F238E27FC236}">
                <a16:creationId xmlns:a16="http://schemas.microsoft.com/office/drawing/2014/main" id="{5AE017C4-B5A6-C201-B108-7E7FD7EC07C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264" y="3698286"/>
            <a:ext cx="1766488" cy="176648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8082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startup-sound-variation-fast-315898.wav"/>
          </p:stSnd>
        </p:sndAc>
      </p:transition>
    </mc:Choice>
    <mc:Fallback xmlns="">
      <p:transition spd="slow">
        <p:sndAc>
          <p:stSnd>
            <p:snd r:embed="rId13" name="startup-sound-variation-fast-315898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97B002B1-BFC5-8C22-B8B6-B9C2B8DF35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014DDB1-F9DE-FEF3-7122-BB0F26C632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25ED0DB-6809-C0DB-FDFF-7164507D45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3133" y="6413920"/>
            <a:ext cx="9661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FF5E42C-F348-4510-979E-172A8F6BDD8C}" type="datetime1">
              <a:rPr lang="pl-PL" smtClean="0"/>
              <a:t>24.05.2025</a:t>
            </a:fld>
            <a:endParaRPr lang="pl-PL" dirty="0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F5E908C-7DC0-7A50-86EB-8087CDFC4B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13918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l-PL"/>
              <a:t>[Event title]</a:t>
            </a:r>
            <a:endParaRPr lang="pl-PL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3289F31-EA61-E52B-6586-89DC2E3B6C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45659" y="6413919"/>
            <a:ext cx="5032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CB7BDB4-1AF3-4B20-BCF1-11E2DC1F56AB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0252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1" r:id="rId4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Arial" panose="020B0604020202020204" pitchFamily="34" charset="0"/>
          <a:ea typeface="ADLaM Display" panose="020F0502020204030204" pitchFamily="2" charset="0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Ø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1.wav"/><Relationship Id="rId4" Type="http://schemas.openxmlformats.org/officeDocument/2006/relationships/image" Target="../media/image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FEF6A02-1BD3-F0AE-767E-8627CD731B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BB605DAB-7545-0BAF-16BB-5E213C8EF51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108076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>
            <a:extLst>
              <a:ext uri="{FF2B5EF4-FFF2-40B4-BE49-F238E27FC236}">
                <a16:creationId xmlns:a16="http://schemas.microsoft.com/office/drawing/2014/main" id="{21117A2A-B55D-616C-BB60-A9843D5E52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38D6B68D-2EB5-20F8-C868-6B48F8A05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735E2B5-CED4-1D0F-1E82-B4B263F58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C020-30B5-40EE-8420-8F639A601765}" type="datetime1">
              <a:rPr lang="pl-PL" smtClean="0"/>
              <a:t>24.05.2025</a:t>
            </a:fld>
            <a:endParaRPr lang="pl-PL" dirty="0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BCAE736-569D-68C2-98E5-2F1C60537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[Event title]</a:t>
            </a:r>
            <a:endParaRPr lang="pl-PL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D3D3002-312D-9A33-6FAF-E2C8CB2E2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7BDB4-1AF3-4B20-BCF1-11E2DC1F56AB}" type="slidenum">
              <a:rPr lang="pl-PL" smtClean="0"/>
              <a:pPr/>
              <a:t>2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376593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>
            <a:extLst>
              <a:ext uri="{FF2B5EF4-FFF2-40B4-BE49-F238E27FC236}">
                <a16:creationId xmlns:a16="http://schemas.microsoft.com/office/drawing/2014/main" id="{4716048D-8EAD-61A1-6D4B-6B9ABBF197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122BE209-6029-1BAC-CB43-5213803D8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BBECE75-0DAB-408F-C51C-C20F4EF2C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C020-30B5-40EE-8420-8F639A601765}" type="datetime1">
              <a:rPr lang="pl-PL" smtClean="0"/>
              <a:t>24.05.2025</a:t>
            </a:fld>
            <a:endParaRPr lang="pl-PL" dirty="0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6A1BFB1-E351-D4C1-DF3A-144C588E3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[Event title]</a:t>
            </a:r>
            <a:endParaRPr lang="pl-PL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46FCFD9-AFFF-6500-EA17-0E1FB6D26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7BDB4-1AF3-4B20-BCF1-11E2DC1F56AB}" type="slidenum">
              <a:rPr lang="pl-PL" smtClean="0"/>
              <a:pPr/>
              <a:t>3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148181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091AD96D-93B5-9805-329C-4480B6828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5E42C-F348-4510-979E-172A8F6BDD8C}" type="datetime1">
              <a:rPr lang="pl-PL" smtClean="0"/>
              <a:t>24.05.2025</a:t>
            </a:fld>
            <a:endParaRPr lang="pl-PL" dirty="0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1131C05-FBB3-B2B1-3545-3A9E8A1FE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/>
              <a:t>[Event </a:t>
            </a:r>
            <a:r>
              <a:rPr lang="pl-PL" dirty="0" err="1"/>
              <a:t>title</a:t>
            </a:r>
            <a:r>
              <a:rPr lang="pl-PL" dirty="0"/>
              <a:t>]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D565BC56-2A6B-2B72-D657-869E608B2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7BDB4-1AF3-4B20-BCF1-11E2DC1F56AB}" type="slidenum">
              <a:rPr lang="pl-PL" smtClean="0"/>
              <a:pPr/>
              <a:t>4</a:t>
            </a:fld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A4D49667-8C3D-4CEA-CA01-F9FC111BCEB4}"/>
              </a:ext>
            </a:extLst>
          </p:cNvPr>
          <p:cNvSpPr txBox="1"/>
          <p:nvPr/>
        </p:nvSpPr>
        <p:spPr>
          <a:xfrm>
            <a:off x="466724" y="2047565"/>
            <a:ext cx="32004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>
                <a:solidFill>
                  <a:srgbClr val="0062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pl-PL" sz="2000" b="1" dirty="0" err="1">
                <a:solidFill>
                  <a:srgbClr val="0062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Speaker’s</a:t>
            </a:r>
            <a:r>
              <a:rPr lang="pl-PL" sz="2000" b="1" dirty="0">
                <a:solidFill>
                  <a:srgbClr val="0062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2000" b="1" dirty="0" err="1">
                <a:solidFill>
                  <a:srgbClr val="0062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pl-PL" sz="2000" b="1" dirty="0">
                <a:solidFill>
                  <a:srgbClr val="0062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</a:p>
          <a:p>
            <a:r>
              <a:rPr lang="pl-PL" sz="2000" b="0" dirty="0">
                <a:solidFill>
                  <a:srgbClr val="0062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pl-PL" sz="2000" b="0" dirty="0" err="1">
                <a:solidFill>
                  <a:srgbClr val="0062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Speaker’s</a:t>
            </a:r>
            <a:r>
              <a:rPr lang="pl-PL" sz="2000" b="0" dirty="0">
                <a:solidFill>
                  <a:srgbClr val="0062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2000" b="0" dirty="0" err="1">
                <a:solidFill>
                  <a:srgbClr val="0062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function</a:t>
            </a:r>
            <a:r>
              <a:rPr lang="pl-PL" sz="2000" b="0" dirty="0">
                <a:solidFill>
                  <a:srgbClr val="0062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</a:p>
        </p:txBody>
      </p:sp>
      <p:pic>
        <p:nvPicPr>
          <p:cNvPr id="32" name="Grafika 31" descr="Adres e-mail z wypełnieniem pełnym">
            <a:extLst>
              <a:ext uri="{FF2B5EF4-FFF2-40B4-BE49-F238E27FC236}">
                <a16:creationId xmlns:a16="http://schemas.microsoft.com/office/drawing/2014/main" id="{47551C0B-3423-A3EB-CD79-33F7B13786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5557" y="2808670"/>
            <a:ext cx="562334" cy="562334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3C532F3F-D98E-E62C-0EC0-19AFBCE5A005}"/>
              </a:ext>
            </a:extLst>
          </p:cNvPr>
          <p:cNvSpPr txBox="1"/>
          <p:nvPr/>
        </p:nvSpPr>
        <p:spPr>
          <a:xfrm>
            <a:off x="747891" y="2889782"/>
            <a:ext cx="51004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>
                <a:solidFill>
                  <a:srgbClr val="0062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pl-PL" sz="2000" b="1" dirty="0" err="1">
                <a:solidFill>
                  <a:srgbClr val="0062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Speaker’s</a:t>
            </a:r>
            <a:r>
              <a:rPr lang="pl-PL" sz="2000" b="1" dirty="0">
                <a:solidFill>
                  <a:srgbClr val="0062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e-mail </a:t>
            </a:r>
            <a:r>
              <a:rPr lang="pl-PL" sz="2000" b="1" dirty="0" err="1">
                <a:solidFill>
                  <a:srgbClr val="0062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address</a:t>
            </a:r>
            <a:r>
              <a:rPr lang="pl-PL" sz="2000" b="1" dirty="0">
                <a:solidFill>
                  <a:srgbClr val="00629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]  </a:t>
            </a:r>
          </a:p>
        </p:txBody>
      </p:sp>
    </p:spTree>
    <p:extLst>
      <p:ext uri="{BB962C8B-B14F-4D97-AF65-F5344CB8AC3E}">
        <p14:creationId xmlns:p14="http://schemas.microsoft.com/office/powerpoint/2010/main" val="2868566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sndAc>
          <p:stSnd>
            <p:snd r:embed="rId2" name="startup-sound-variation-fast-315898.wav"/>
          </p:stSnd>
        </p:sndAc>
      </p:transition>
    </mc:Choice>
    <mc:Fallback xmlns="">
      <p:transition spd="slow">
        <p:sndAc>
          <p:stSnd>
            <p:snd r:embed="rId5" name="startup-sound-variation-fast-315898.wav"/>
          </p:stSnd>
        </p:sndAc>
      </p:transition>
    </mc:Fallback>
  </mc:AlternateContent>
</p:sld>
</file>

<file path=ppt/theme/theme1.xml><?xml version="1.0" encoding="utf-8"?>
<a:theme xmlns:a="http://schemas.openxmlformats.org/drawingml/2006/main" name="GRSSPoland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31</Words>
  <Application>Microsoft Office PowerPoint</Application>
  <PresentationFormat>Panoramiczny</PresentationFormat>
  <Paragraphs>12</Paragraphs>
  <Slides>4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</vt:i4>
      </vt:variant>
    </vt:vector>
  </HeadingPairs>
  <TitlesOfParts>
    <vt:vector size="8" baseType="lpstr">
      <vt:lpstr>Aptos</vt:lpstr>
      <vt:lpstr>Arial</vt:lpstr>
      <vt:lpstr>Wingdings</vt:lpstr>
      <vt:lpstr>GRSSPoland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Igor Pawelec</dc:creator>
  <cp:lastModifiedBy>Igor Pawelec</cp:lastModifiedBy>
  <cp:revision>1</cp:revision>
  <dcterms:created xsi:type="dcterms:W3CDTF">2025-05-24T07:26:53Z</dcterms:created>
  <dcterms:modified xsi:type="dcterms:W3CDTF">2025-05-24T10:53:02Z</dcterms:modified>
</cp:coreProperties>
</file>